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2" r:id="rId11"/>
    <p:sldId id="266" r:id="rId12"/>
    <p:sldId id="267" r:id="rId13"/>
    <p:sldId id="290"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1C9A8-7BF0-455B-B542-E2EE63FA1F43}"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FCD6D71D-29A7-4996-9F06-A7A993138F65}">
      <dgm:prSet/>
      <dgm:spPr/>
      <dgm:t>
        <a:bodyPr/>
        <a:lstStyle/>
        <a:p>
          <a:r>
            <a:rPr lang="es-ES"/>
            <a:t>El diplomado tiene una duración de 4 meses, las clases son 100% remotas. La coordinación académica les proporcionara la liga de Google Meet.</a:t>
          </a:r>
          <a:endParaRPr lang="en-US"/>
        </a:p>
      </dgm:t>
    </dgm:pt>
    <dgm:pt modelId="{AFA8929E-4705-47EA-AED6-B16CDB89740F}" type="parTrans" cxnId="{403E60C9-AD1D-492C-8760-C2868CEE183F}">
      <dgm:prSet/>
      <dgm:spPr/>
      <dgm:t>
        <a:bodyPr/>
        <a:lstStyle/>
        <a:p>
          <a:endParaRPr lang="en-US"/>
        </a:p>
      </dgm:t>
    </dgm:pt>
    <dgm:pt modelId="{EDD67F50-C7FD-4724-AE1E-28066FD31EC1}" type="sibTrans" cxnId="{403E60C9-AD1D-492C-8760-C2868CEE183F}">
      <dgm:prSet phldrT="1"/>
      <dgm:spPr/>
      <dgm:t>
        <a:bodyPr/>
        <a:lstStyle/>
        <a:p>
          <a:r>
            <a:rPr lang="en-US"/>
            <a:t>1</a:t>
          </a:r>
        </a:p>
      </dgm:t>
    </dgm:pt>
    <dgm:pt modelId="{A3E84A9D-8C34-4309-845D-6E5E07AFC9DA}">
      <dgm:prSet/>
      <dgm:spPr/>
      <dgm:t>
        <a:bodyPr/>
        <a:lstStyle/>
        <a:p>
          <a:r>
            <a:rPr lang="es-ES"/>
            <a:t>Las clases serán todos los lunes a partir del lunes 2 de septiembre, y el total de las clases serán 16.</a:t>
          </a:r>
          <a:endParaRPr lang="en-US"/>
        </a:p>
      </dgm:t>
    </dgm:pt>
    <dgm:pt modelId="{BF1C7E20-17D4-4828-918C-0F3F001FFB24}" type="parTrans" cxnId="{012E7B04-1D3E-4DEE-8AB0-FA80438E6BB6}">
      <dgm:prSet/>
      <dgm:spPr/>
      <dgm:t>
        <a:bodyPr/>
        <a:lstStyle/>
        <a:p>
          <a:endParaRPr lang="en-US"/>
        </a:p>
      </dgm:t>
    </dgm:pt>
    <dgm:pt modelId="{3E4270A1-02BC-4FB3-8478-6BC4E6AE6C9D}" type="sibTrans" cxnId="{012E7B04-1D3E-4DEE-8AB0-FA80438E6BB6}">
      <dgm:prSet phldrT="2"/>
      <dgm:spPr/>
      <dgm:t>
        <a:bodyPr/>
        <a:lstStyle/>
        <a:p>
          <a:r>
            <a:rPr lang="en-US"/>
            <a:t>2</a:t>
          </a:r>
        </a:p>
      </dgm:t>
    </dgm:pt>
    <dgm:pt modelId="{7731D429-6E13-4DBE-BC56-17AA889F36DF}">
      <dgm:prSet/>
      <dgm:spPr/>
      <dgm:t>
        <a:bodyPr/>
        <a:lstStyle/>
        <a:p>
          <a:r>
            <a:rPr lang="es-ES"/>
            <a:t>La comunicación será por medio del grupo de whatsapp que proporcione la coordinación académica para poder resolver dudas técnicas. </a:t>
          </a:r>
          <a:endParaRPr lang="en-US"/>
        </a:p>
      </dgm:t>
    </dgm:pt>
    <dgm:pt modelId="{C0E66D38-9BEC-456B-81E9-8F9D0E30EF49}" type="parTrans" cxnId="{FBBBDE98-FA78-45A3-9AD9-38269E5E9D56}">
      <dgm:prSet/>
      <dgm:spPr/>
      <dgm:t>
        <a:bodyPr/>
        <a:lstStyle/>
        <a:p>
          <a:endParaRPr lang="en-US"/>
        </a:p>
      </dgm:t>
    </dgm:pt>
    <dgm:pt modelId="{32BD8EEF-DA24-429D-8FB4-8EDA6948A4AC}" type="sibTrans" cxnId="{FBBBDE98-FA78-45A3-9AD9-38269E5E9D56}">
      <dgm:prSet phldrT="3"/>
      <dgm:spPr/>
      <dgm:t>
        <a:bodyPr/>
        <a:lstStyle/>
        <a:p>
          <a:r>
            <a:rPr lang="en-US"/>
            <a:t>3</a:t>
          </a:r>
        </a:p>
      </dgm:t>
    </dgm:pt>
    <dgm:pt modelId="{84C8DA6A-02BF-4AE0-BCA3-581212875FFD}">
      <dgm:prSet/>
      <dgm:spPr/>
      <dgm:t>
        <a:bodyPr/>
        <a:lstStyle/>
        <a:p>
          <a:r>
            <a:rPr lang="es-ES"/>
            <a:t>Las clases serán 20% teoría y 80% practica.</a:t>
          </a:r>
          <a:endParaRPr lang="en-US"/>
        </a:p>
      </dgm:t>
    </dgm:pt>
    <dgm:pt modelId="{3A68693C-309F-40A6-99CB-0ECC3DF15E2B}" type="parTrans" cxnId="{4766D7FB-794F-4A51-8174-86711BB27382}">
      <dgm:prSet/>
      <dgm:spPr/>
      <dgm:t>
        <a:bodyPr/>
        <a:lstStyle/>
        <a:p>
          <a:endParaRPr lang="en-US"/>
        </a:p>
      </dgm:t>
    </dgm:pt>
    <dgm:pt modelId="{A282D645-B2A4-4CFB-A05A-49D85EA72716}" type="sibTrans" cxnId="{4766D7FB-794F-4A51-8174-86711BB27382}">
      <dgm:prSet phldrT="4"/>
      <dgm:spPr/>
      <dgm:t>
        <a:bodyPr/>
        <a:lstStyle/>
        <a:p>
          <a:r>
            <a:rPr lang="en-US"/>
            <a:t>4</a:t>
          </a:r>
        </a:p>
      </dgm:t>
    </dgm:pt>
    <dgm:pt modelId="{D2B8CA73-96A9-4CD9-B947-17B1353C4AF6}">
      <dgm:prSet/>
      <dgm:spPr/>
      <dgm:t>
        <a:bodyPr/>
        <a:lstStyle/>
        <a:p>
          <a:r>
            <a:rPr lang="es-ES"/>
            <a:t>Se espera que los alumnos consulten el material y recursos que serán proporcionados como material de estudio.</a:t>
          </a:r>
          <a:endParaRPr lang="en-US"/>
        </a:p>
      </dgm:t>
    </dgm:pt>
    <dgm:pt modelId="{67B5B77D-08BB-4187-BFD1-3F545BA16A40}" type="parTrans" cxnId="{9789B5A0-14E9-45B4-BEB6-D6479AB5B982}">
      <dgm:prSet/>
      <dgm:spPr/>
      <dgm:t>
        <a:bodyPr/>
        <a:lstStyle/>
        <a:p>
          <a:endParaRPr lang="en-US"/>
        </a:p>
      </dgm:t>
    </dgm:pt>
    <dgm:pt modelId="{8186102D-7D3A-4E55-88A1-17AF329463DE}" type="sibTrans" cxnId="{9789B5A0-14E9-45B4-BEB6-D6479AB5B982}">
      <dgm:prSet phldrT="5"/>
      <dgm:spPr/>
      <dgm:t>
        <a:bodyPr/>
        <a:lstStyle/>
        <a:p>
          <a:r>
            <a:rPr lang="en-US"/>
            <a:t>5</a:t>
          </a:r>
        </a:p>
      </dgm:t>
    </dgm:pt>
    <dgm:pt modelId="{347958A9-DD9D-49BA-85F8-0B267CB9A555}">
      <dgm:prSet/>
      <dgm:spPr/>
      <dgm:t>
        <a:bodyPr/>
        <a:lstStyle/>
        <a:p>
          <a:r>
            <a:rPr lang="es-ES"/>
            <a:t>Al finalizar el curso, los alumnos presentarán un proyecto final donde aplicarán los conocimientos adquiridos durante el curso.</a:t>
          </a:r>
          <a:endParaRPr lang="en-US"/>
        </a:p>
      </dgm:t>
    </dgm:pt>
    <dgm:pt modelId="{124AA74D-6837-4018-8D63-8D24E188CE6C}" type="parTrans" cxnId="{55CE70ED-DA33-4707-AFEA-A6FAEB627B90}">
      <dgm:prSet/>
      <dgm:spPr/>
      <dgm:t>
        <a:bodyPr/>
        <a:lstStyle/>
        <a:p>
          <a:endParaRPr lang="en-US"/>
        </a:p>
      </dgm:t>
    </dgm:pt>
    <dgm:pt modelId="{32459EDF-4FEE-47DA-99E2-27F31821E046}" type="sibTrans" cxnId="{55CE70ED-DA33-4707-AFEA-A6FAEB627B90}">
      <dgm:prSet phldrT="6"/>
      <dgm:spPr/>
      <dgm:t>
        <a:bodyPr/>
        <a:lstStyle/>
        <a:p>
          <a:r>
            <a:rPr lang="en-US"/>
            <a:t>6</a:t>
          </a:r>
        </a:p>
      </dgm:t>
    </dgm:pt>
    <dgm:pt modelId="{022FAE8E-F975-4835-9169-235B8BC4DCB0}" type="pres">
      <dgm:prSet presAssocID="{6141C9A8-7BF0-455B-B542-E2EE63FA1F43}" presName="linearFlow" presStyleCnt="0">
        <dgm:presLayoutVars>
          <dgm:dir/>
          <dgm:animLvl val="lvl"/>
          <dgm:resizeHandles val="exact"/>
        </dgm:presLayoutVars>
      </dgm:prSet>
      <dgm:spPr/>
    </dgm:pt>
    <dgm:pt modelId="{B11B7AAD-F813-4C34-9C22-EB28CA79D896}" type="pres">
      <dgm:prSet presAssocID="{FCD6D71D-29A7-4996-9F06-A7A993138F65}" presName="compositeNode" presStyleCnt="0"/>
      <dgm:spPr/>
    </dgm:pt>
    <dgm:pt modelId="{662652C7-1E8D-4089-9B56-6377EC24528C}" type="pres">
      <dgm:prSet presAssocID="{FCD6D71D-29A7-4996-9F06-A7A993138F65}" presName="parTx" presStyleLbl="node1" presStyleIdx="0" presStyleCnt="0">
        <dgm:presLayoutVars>
          <dgm:chMax val="0"/>
          <dgm:chPref val="0"/>
          <dgm:bulletEnabled val="1"/>
        </dgm:presLayoutVars>
      </dgm:prSet>
      <dgm:spPr/>
    </dgm:pt>
    <dgm:pt modelId="{B92531CD-B14A-437D-A770-DF0B49D1E5B8}" type="pres">
      <dgm:prSet presAssocID="{FCD6D71D-29A7-4996-9F06-A7A993138F65}" presName="parSh" presStyleCnt="0"/>
      <dgm:spPr/>
    </dgm:pt>
    <dgm:pt modelId="{10A60FEE-E82E-4E91-A320-838B3F874558}" type="pres">
      <dgm:prSet presAssocID="{FCD6D71D-29A7-4996-9F06-A7A993138F65}" presName="lineNode" presStyleLbl="alignAccFollowNode1" presStyleIdx="0" presStyleCnt="18"/>
      <dgm:spPr/>
    </dgm:pt>
    <dgm:pt modelId="{4DC91B5E-D14F-4D6D-BD2A-009CE5F695E5}" type="pres">
      <dgm:prSet presAssocID="{FCD6D71D-29A7-4996-9F06-A7A993138F65}" presName="lineArrowNode" presStyleLbl="alignAccFollowNode1" presStyleIdx="1" presStyleCnt="18"/>
      <dgm:spPr/>
    </dgm:pt>
    <dgm:pt modelId="{C97DBC78-DA50-44BE-90A1-656F838EC98A}" type="pres">
      <dgm:prSet presAssocID="{EDD67F50-C7FD-4724-AE1E-28066FD31EC1}" presName="sibTransNodeCircle" presStyleLbl="alignNode1" presStyleIdx="0" presStyleCnt="6">
        <dgm:presLayoutVars>
          <dgm:chMax val="0"/>
          <dgm:bulletEnabled/>
        </dgm:presLayoutVars>
      </dgm:prSet>
      <dgm:spPr/>
    </dgm:pt>
    <dgm:pt modelId="{8F791220-B499-4485-AB23-5E9A548BBF54}" type="pres">
      <dgm:prSet presAssocID="{EDD67F50-C7FD-4724-AE1E-28066FD31EC1}" presName="spacerBetweenCircleAndCallout" presStyleCnt="0">
        <dgm:presLayoutVars/>
      </dgm:prSet>
      <dgm:spPr/>
    </dgm:pt>
    <dgm:pt modelId="{A5B1D33A-731C-4CBA-9722-B01BA01E436C}" type="pres">
      <dgm:prSet presAssocID="{FCD6D71D-29A7-4996-9F06-A7A993138F65}" presName="nodeText" presStyleLbl="alignAccFollowNode1" presStyleIdx="2" presStyleCnt="18">
        <dgm:presLayoutVars>
          <dgm:bulletEnabled val="1"/>
        </dgm:presLayoutVars>
      </dgm:prSet>
      <dgm:spPr/>
    </dgm:pt>
    <dgm:pt modelId="{193DBF2A-655C-490A-83B5-A6DE2DE9E1B2}" type="pres">
      <dgm:prSet presAssocID="{EDD67F50-C7FD-4724-AE1E-28066FD31EC1}" presName="sibTransComposite" presStyleCnt="0"/>
      <dgm:spPr/>
    </dgm:pt>
    <dgm:pt modelId="{B1E01912-9A1B-4AE1-8506-6A043DC7A96F}" type="pres">
      <dgm:prSet presAssocID="{A3E84A9D-8C34-4309-845D-6E5E07AFC9DA}" presName="compositeNode" presStyleCnt="0"/>
      <dgm:spPr/>
    </dgm:pt>
    <dgm:pt modelId="{9F72F39C-C6BB-474A-A01A-2DE8926F3DA9}" type="pres">
      <dgm:prSet presAssocID="{A3E84A9D-8C34-4309-845D-6E5E07AFC9DA}" presName="parTx" presStyleLbl="node1" presStyleIdx="0" presStyleCnt="0">
        <dgm:presLayoutVars>
          <dgm:chMax val="0"/>
          <dgm:chPref val="0"/>
          <dgm:bulletEnabled val="1"/>
        </dgm:presLayoutVars>
      </dgm:prSet>
      <dgm:spPr/>
    </dgm:pt>
    <dgm:pt modelId="{D7F7C1A4-406F-4EC2-855A-571A631D73C9}" type="pres">
      <dgm:prSet presAssocID="{A3E84A9D-8C34-4309-845D-6E5E07AFC9DA}" presName="parSh" presStyleCnt="0"/>
      <dgm:spPr/>
    </dgm:pt>
    <dgm:pt modelId="{2294F398-CC78-4249-9475-1E5260BBE227}" type="pres">
      <dgm:prSet presAssocID="{A3E84A9D-8C34-4309-845D-6E5E07AFC9DA}" presName="lineNode" presStyleLbl="alignAccFollowNode1" presStyleIdx="3" presStyleCnt="18"/>
      <dgm:spPr/>
    </dgm:pt>
    <dgm:pt modelId="{0FD7F17D-5EF6-4AC2-A1A8-6BEA1187F6BF}" type="pres">
      <dgm:prSet presAssocID="{A3E84A9D-8C34-4309-845D-6E5E07AFC9DA}" presName="lineArrowNode" presStyleLbl="alignAccFollowNode1" presStyleIdx="4" presStyleCnt="18"/>
      <dgm:spPr/>
    </dgm:pt>
    <dgm:pt modelId="{FDDC2CC0-0B28-4A32-B13A-AE6836ED22DB}" type="pres">
      <dgm:prSet presAssocID="{3E4270A1-02BC-4FB3-8478-6BC4E6AE6C9D}" presName="sibTransNodeCircle" presStyleLbl="alignNode1" presStyleIdx="1" presStyleCnt="6">
        <dgm:presLayoutVars>
          <dgm:chMax val="0"/>
          <dgm:bulletEnabled/>
        </dgm:presLayoutVars>
      </dgm:prSet>
      <dgm:spPr/>
    </dgm:pt>
    <dgm:pt modelId="{87DF468B-9815-41F8-A613-59058A26C275}" type="pres">
      <dgm:prSet presAssocID="{3E4270A1-02BC-4FB3-8478-6BC4E6AE6C9D}" presName="spacerBetweenCircleAndCallout" presStyleCnt="0">
        <dgm:presLayoutVars/>
      </dgm:prSet>
      <dgm:spPr/>
    </dgm:pt>
    <dgm:pt modelId="{7339EDBB-C328-4551-A843-B4A1C0B48FE0}" type="pres">
      <dgm:prSet presAssocID="{A3E84A9D-8C34-4309-845D-6E5E07AFC9DA}" presName="nodeText" presStyleLbl="alignAccFollowNode1" presStyleIdx="5" presStyleCnt="18">
        <dgm:presLayoutVars>
          <dgm:bulletEnabled val="1"/>
        </dgm:presLayoutVars>
      </dgm:prSet>
      <dgm:spPr/>
    </dgm:pt>
    <dgm:pt modelId="{82C1729B-7098-4F85-BE2D-BC86A29F9FD6}" type="pres">
      <dgm:prSet presAssocID="{3E4270A1-02BC-4FB3-8478-6BC4E6AE6C9D}" presName="sibTransComposite" presStyleCnt="0"/>
      <dgm:spPr/>
    </dgm:pt>
    <dgm:pt modelId="{A0615080-05D6-4A76-ADB5-D2AC4F40E27C}" type="pres">
      <dgm:prSet presAssocID="{7731D429-6E13-4DBE-BC56-17AA889F36DF}" presName="compositeNode" presStyleCnt="0"/>
      <dgm:spPr/>
    </dgm:pt>
    <dgm:pt modelId="{0C6424A7-5C2E-44BA-8AD4-1F0E35F23B16}" type="pres">
      <dgm:prSet presAssocID="{7731D429-6E13-4DBE-BC56-17AA889F36DF}" presName="parTx" presStyleLbl="node1" presStyleIdx="0" presStyleCnt="0">
        <dgm:presLayoutVars>
          <dgm:chMax val="0"/>
          <dgm:chPref val="0"/>
          <dgm:bulletEnabled val="1"/>
        </dgm:presLayoutVars>
      </dgm:prSet>
      <dgm:spPr/>
    </dgm:pt>
    <dgm:pt modelId="{76306669-38EC-4A3D-89C1-7130D4A3482D}" type="pres">
      <dgm:prSet presAssocID="{7731D429-6E13-4DBE-BC56-17AA889F36DF}" presName="parSh" presStyleCnt="0"/>
      <dgm:spPr/>
    </dgm:pt>
    <dgm:pt modelId="{B210CD9D-75DC-4132-B2AE-B4563FEBAA67}" type="pres">
      <dgm:prSet presAssocID="{7731D429-6E13-4DBE-BC56-17AA889F36DF}" presName="lineNode" presStyleLbl="alignAccFollowNode1" presStyleIdx="6" presStyleCnt="18"/>
      <dgm:spPr/>
    </dgm:pt>
    <dgm:pt modelId="{D08CA7D8-1DD2-4A5D-89F4-CFB306D2D6CE}" type="pres">
      <dgm:prSet presAssocID="{7731D429-6E13-4DBE-BC56-17AA889F36DF}" presName="lineArrowNode" presStyleLbl="alignAccFollowNode1" presStyleIdx="7" presStyleCnt="18"/>
      <dgm:spPr/>
    </dgm:pt>
    <dgm:pt modelId="{1FA2888F-A3D3-4734-BC5C-2C8CD8DE3CBF}" type="pres">
      <dgm:prSet presAssocID="{32BD8EEF-DA24-429D-8FB4-8EDA6948A4AC}" presName="sibTransNodeCircle" presStyleLbl="alignNode1" presStyleIdx="2" presStyleCnt="6">
        <dgm:presLayoutVars>
          <dgm:chMax val="0"/>
          <dgm:bulletEnabled/>
        </dgm:presLayoutVars>
      </dgm:prSet>
      <dgm:spPr/>
    </dgm:pt>
    <dgm:pt modelId="{861BFAA8-AC33-4E70-AFE4-3A09559947B0}" type="pres">
      <dgm:prSet presAssocID="{32BD8EEF-DA24-429D-8FB4-8EDA6948A4AC}" presName="spacerBetweenCircleAndCallout" presStyleCnt="0">
        <dgm:presLayoutVars/>
      </dgm:prSet>
      <dgm:spPr/>
    </dgm:pt>
    <dgm:pt modelId="{2FA7B4E0-67DC-4C0D-A6A0-5002F76F234D}" type="pres">
      <dgm:prSet presAssocID="{7731D429-6E13-4DBE-BC56-17AA889F36DF}" presName="nodeText" presStyleLbl="alignAccFollowNode1" presStyleIdx="8" presStyleCnt="18">
        <dgm:presLayoutVars>
          <dgm:bulletEnabled val="1"/>
        </dgm:presLayoutVars>
      </dgm:prSet>
      <dgm:spPr/>
    </dgm:pt>
    <dgm:pt modelId="{4412675B-F4DA-42A6-A27F-F5E0EF8EB814}" type="pres">
      <dgm:prSet presAssocID="{32BD8EEF-DA24-429D-8FB4-8EDA6948A4AC}" presName="sibTransComposite" presStyleCnt="0"/>
      <dgm:spPr/>
    </dgm:pt>
    <dgm:pt modelId="{B2079441-87E8-4A45-94BC-8FA4DBC2D9D9}" type="pres">
      <dgm:prSet presAssocID="{84C8DA6A-02BF-4AE0-BCA3-581212875FFD}" presName="compositeNode" presStyleCnt="0"/>
      <dgm:spPr/>
    </dgm:pt>
    <dgm:pt modelId="{7B4C9CCB-9625-4A93-A5F6-71F2435BD1D6}" type="pres">
      <dgm:prSet presAssocID="{84C8DA6A-02BF-4AE0-BCA3-581212875FFD}" presName="parTx" presStyleLbl="node1" presStyleIdx="0" presStyleCnt="0">
        <dgm:presLayoutVars>
          <dgm:chMax val="0"/>
          <dgm:chPref val="0"/>
          <dgm:bulletEnabled val="1"/>
        </dgm:presLayoutVars>
      </dgm:prSet>
      <dgm:spPr/>
    </dgm:pt>
    <dgm:pt modelId="{82DEC2C5-94EC-47B7-8055-3CE9B334592C}" type="pres">
      <dgm:prSet presAssocID="{84C8DA6A-02BF-4AE0-BCA3-581212875FFD}" presName="parSh" presStyleCnt="0"/>
      <dgm:spPr/>
    </dgm:pt>
    <dgm:pt modelId="{5B9E0271-2921-4539-869C-2D49926A2687}" type="pres">
      <dgm:prSet presAssocID="{84C8DA6A-02BF-4AE0-BCA3-581212875FFD}" presName="lineNode" presStyleLbl="alignAccFollowNode1" presStyleIdx="9" presStyleCnt="18"/>
      <dgm:spPr/>
    </dgm:pt>
    <dgm:pt modelId="{E2195283-FEB9-4D25-8803-AD207036263F}" type="pres">
      <dgm:prSet presAssocID="{84C8DA6A-02BF-4AE0-BCA3-581212875FFD}" presName="lineArrowNode" presStyleLbl="alignAccFollowNode1" presStyleIdx="10" presStyleCnt="18"/>
      <dgm:spPr/>
    </dgm:pt>
    <dgm:pt modelId="{6C1DF56D-CB8B-461E-A20F-855B91C84528}" type="pres">
      <dgm:prSet presAssocID="{A282D645-B2A4-4CFB-A05A-49D85EA72716}" presName="sibTransNodeCircle" presStyleLbl="alignNode1" presStyleIdx="3" presStyleCnt="6">
        <dgm:presLayoutVars>
          <dgm:chMax val="0"/>
          <dgm:bulletEnabled/>
        </dgm:presLayoutVars>
      </dgm:prSet>
      <dgm:spPr/>
    </dgm:pt>
    <dgm:pt modelId="{3E95A122-E8B9-4477-985B-10D817629382}" type="pres">
      <dgm:prSet presAssocID="{A282D645-B2A4-4CFB-A05A-49D85EA72716}" presName="spacerBetweenCircleAndCallout" presStyleCnt="0">
        <dgm:presLayoutVars/>
      </dgm:prSet>
      <dgm:spPr/>
    </dgm:pt>
    <dgm:pt modelId="{4ABA2CEC-F935-4B94-935E-84E222D15DB5}" type="pres">
      <dgm:prSet presAssocID="{84C8DA6A-02BF-4AE0-BCA3-581212875FFD}" presName="nodeText" presStyleLbl="alignAccFollowNode1" presStyleIdx="11" presStyleCnt="18">
        <dgm:presLayoutVars>
          <dgm:bulletEnabled val="1"/>
        </dgm:presLayoutVars>
      </dgm:prSet>
      <dgm:spPr/>
    </dgm:pt>
    <dgm:pt modelId="{C4DD3378-2699-4CD2-912C-8BFF672AA7E9}" type="pres">
      <dgm:prSet presAssocID="{A282D645-B2A4-4CFB-A05A-49D85EA72716}" presName="sibTransComposite" presStyleCnt="0"/>
      <dgm:spPr/>
    </dgm:pt>
    <dgm:pt modelId="{7CF17F95-DC36-4C99-95FA-996FE7C2D8A7}" type="pres">
      <dgm:prSet presAssocID="{D2B8CA73-96A9-4CD9-B947-17B1353C4AF6}" presName="compositeNode" presStyleCnt="0"/>
      <dgm:spPr/>
    </dgm:pt>
    <dgm:pt modelId="{83628530-5463-4086-96AD-A76BE00FCAA9}" type="pres">
      <dgm:prSet presAssocID="{D2B8CA73-96A9-4CD9-B947-17B1353C4AF6}" presName="parTx" presStyleLbl="node1" presStyleIdx="0" presStyleCnt="0">
        <dgm:presLayoutVars>
          <dgm:chMax val="0"/>
          <dgm:chPref val="0"/>
          <dgm:bulletEnabled val="1"/>
        </dgm:presLayoutVars>
      </dgm:prSet>
      <dgm:spPr/>
    </dgm:pt>
    <dgm:pt modelId="{4CA3A3A6-C145-4D4F-963A-D557C54CD980}" type="pres">
      <dgm:prSet presAssocID="{D2B8CA73-96A9-4CD9-B947-17B1353C4AF6}" presName="parSh" presStyleCnt="0"/>
      <dgm:spPr/>
    </dgm:pt>
    <dgm:pt modelId="{4C6DBBA4-5B11-4D4F-9FCC-E47D758CCAC1}" type="pres">
      <dgm:prSet presAssocID="{D2B8CA73-96A9-4CD9-B947-17B1353C4AF6}" presName="lineNode" presStyleLbl="alignAccFollowNode1" presStyleIdx="12" presStyleCnt="18"/>
      <dgm:spPr/>
    </dgm:pt>
    <dgm:pt modelId="{0EB8F40E-B661-473C-9C0B-139A1146B2C4}" type="pres">
      <dgm:prSet presAssocID="{D2B8CA73-96A9-4CD9-B947-17B1353C4AF6}" presName="lineArrowNode" presStyleLbl="alignAccFollowNode1" presStyleIdx="13" presStyleCnt="18"/>
      <dgm:spPr/>
    </dgm:pt>
    <dgm:pt modelId="{ED03DD0A-D1C0-4860-B6DB-EFBF88E64BA7}" type="pres">
      <dgm:prSet presAssocID="{8186102D-7D3A-4E55-88A1-17AF329463DE}" presName="sibTransNodeCircle" presStyleLbl="alignNode1" presStyleIdx="4" presStyleCnt="6">
        <dgm:presLayoutVars>
          <dgm:chMax val="0"/>
          <dgm:bulletEnabled/>
        </dgm:presLayoutVars>
      </dgm:prSet>
      <dgm:spPr/>
    </dgm:pt>
    <dgm:pt modelId="{FC8368B3-E88E-4376-9FC1-EC927216B4B2}" type="pres">
      <dgm:prSet presAssocID="{8186102D-7D3A-4E55-88A1-17AF329463DE}" presName="spacerBetweenCircleAndCallout" presStyleCnt="0">
        <dgm:presLayoutVars/>
      </dgm:prSet>
      <dgm:spPr/>
    </dgm:pt>
    <dgm:pt modelId="{B095E8B9-4A46-40D9-9888-3B49BD1BE7EF}" type="pres">
      <dgm:prSet presAssocID="{D2B8CA73-96A9-4CD9-B947-17B1353C4AF6}" presName="nodeText" presStyleLbl="alignAccFollowNode1" presStyleIdx="14" presStyleCnt="18">
        <dgm:presLayoutVars>
          <dgm:bulletEnabled val="1"/>
        </dgm:presLayoutVars>
      </dgm:prSet>
      <dgm:spPr/>
    </dgm:pt>
    <dgm:pt modelId="{1E4E98A4-0C7E-41E7-8B59-3B14BE76ED2F}" type="pres">
      <dgm:prSet presAssocID="{8186102D-7D3A-4E55-88A1-17AF329463DE}" presName="sibTransComposite" presStyleCnt="0"/>
      <dgm:spPr/>
    </dgm:pt>
    <dgm:pt modelId="{FBE63C95-D22C-4B4E-95A1-2D69AFFB5D1D}" type="pres">
      <dgm:prSet presAssocID="{347958A9-DD9D-49BA-85F8-0B267CB9A555}" presName="compositeNode" presStyleCnt="0"/>
      <dgm:spPr/>
    </dgm:pt>
    <dgm:pt modelId="{B96A0641-7ED6-490B-8F4D-7098E56A692D}" type="pres">
      <dgm:prSet presAssocID="{347958A9-DD9D-49BA-85F8-0B267CB9A555}" presName="parTx" presStyleLbl="node1" presStyleIdx="0" presStyleCnt="0">
        <dgm:presLayoutVars>
          <dgm:chMax val="0"/>
          <dgm:chPref val="0"/>
          <dgm:bulletEnabled val="1"/>
        </dgm:presLayoutVars>
      </dgm:prSet>
      <dgm:spPr/>
    </dgm:pt>
    <dgm:pt modelId="{FD453A41-16CE-4EF9-B0F2-AFF8CC8E68F7}" type="pres">
      <dgm:prSet presAssocID="{347958A9-DD9D-49BA-85F8-0B267CB9A555}" presName="parSh" presStyleCnt="0"/>
      <dgm:spPr/>
    </dgm:pt>
    <dgm:pt modelId="{BF46CE5E-9ED8-4145-8943-AC2AE3C7D63A}" type="pres">
      <dgm:prSet presAssocID="{347958A9-DD9D-49BA-85F8-0B267CB9A555}" presName="lineNode" presStyleLbl="alignAccFollowNode1" presStyleIdx="15" presStyleCnt="18"/>
      <dgm:spPr/>
    </dgm:pt>
    <dgm:pt modelId="{B331D096-F5B6-460E-A4B3-D08ACE94E739}" type="pres">
      <dgm:prSet presAssocID="{347958A9-DD9D-49BA-85F8-0B267CB9A555}" presName="lineArrowNode" presStyleLbl="alignAccFollowNode1" presStyleIdx="16" presStyleCnt="18"/>
      <dgm:spPr/>
    </dgm:pt>
    <dgm:pt modelId="{CA044B8B-E8C0-465B-898B-0534F504CEA2}" type="pres">
      <dgm:prSet presAssocID="{32459EDF-4FEE-47DA-99E2-27F31821E046}" presName="sibTransNodeCircle" presStyleLbl="alignNode1" presStyleIdx="5" presStyleCnt="6">
        <dgm:presLayoutVars>
          <dgm:chMax val="0"/>
          <dgm:bulletEnabled/>
        </dgm:presLayoutVars>
      </dgm:prSet>
      <dgm:spPr/>
    </dgm:pt>
    <dgm:pt modelId="{F7B289F3-B134-4A47-8B08-1C8AFE23AB6F}" type="pres">
      <dgm:prSet presAssocID="{32459EDF-4FEE-47DA-99E2-27F31821E046}" presName="spacerBetweenCircleAndCallout" presStyleCnt="0">
        <dgm:presLayoutVars/>
      </dgm:prSet>
      <dgm:spPr/>
    </dgm:pt>
    <dgm:pt modelId="{045A7BC8-E7E1-4E8F-8776-3CE312903AE0}" type="pres">
      <dgm:prSet presAssocID="{347958A9-DD9D-49BA-85F8-0B267CB9A555}" presName="nodeText" presStyleLbl="alignAccFollowNode1" presStyleIdx="17" presStyleCnt="18">
        <dgm:presLayoutVars>
          <dgm:bulletEnabled val="1"/>
        </dgm:presLayoutVars>
      </dgm:prSet>
      <dgm:spPr/>
    </dgm:pt>
  </dgm:ptLst>
  <dgm:cxnLst>
    <dgm:cxn modelId="{012E7B04-1D3E-4DEE-8AB0-FA80438E6BB6}" srcId="{6141C9A8-7BF0-455B-B542-E2EE63FA1F43}" destId="{A3E84A9D-8C34-4309-845D-6E5E07AFC9DA}" srcOrd="1" destOrd="0" parTransId="{BF1C7E20-17D4-4828-918C-0F3F001FFB24}" sibTransId="{3E4270A1-02BC-4FB3-8478-6BC4E6AE6C9D}"/>
    <dgm:cxn modelId="{1E60881F-8A37-4FD7-B009-91FE46E5A87C}" type="presOf" srcId="{A3E84A9D-8C34-4309-845D-6E5E07AFC9DA}" destId="{7339EDBB-C328-4551-A843-B4A1C0B48FE0}" srcOrd="0" destOrd="0" presId="urn:microsoft.com/office/officeart/2016/7/layout/LinearArrowProcessNumbered"/>
    <dgm:cxn modelId="{E323D032-81EA-41B0-9453-D104DB8BC287}" type="presOf" srcId="{347958A9-DD9D-49BA-85F8-0B267CB9A555}" destId="{045A7BC8-E7E1-4E8F-8776-3CE312903AE0}" srcOrd="0" destOrd="0" presId="urn:microsoft.com/office/officeart/2016/7/layout/LinearArrowProcessNumbered"/>
    <dgm:cxn modelId="{F3119E33-4516-4FE8-A112-2362FC8D4025}" type="presOf" srcId="{FCD6D71D-29A7-4996-9F06-A7A993138F65}" destId="{A5B1D33A-731C-4CBA-9722-B01BA01E436C}" srcOrd="0" destOrd="0" presId="urn:microsoft.com/office/officeart/2016/7/layout/LinearArrowProcessNumbered"/>
    <dgm:cxn modelId="{3C75963D-A2C6-4410-AB6D-53849862B530}" type="presOf" srcId="{84C8DA6A-02BF-4AE0-BCA3-581212875FFD}" destId="{4ABA2CEC-F935-4B94-935E-84E222D15DB5}" srcOrd="0" destOrd="0" presId="urn:microsoft.com/office/officeart/2016/7/layout/LinearArrowProcessNumbered"/>
    <dgm:cxn modelId="{22DD574C-14F2-4F20-B8F9-219B8957612D}" type="presOf" srcId="{EDD67F50-C7FD-4724-AE1E-28066FD31EC1}" destId="{C97DBC78-DA50-44BE-90A1-656F838EC98A}" srcOrd="0" destOrd="0" presId="urn:microsoft.com/office/officeart/2016/7/layout/LinearArrowProcessNumbered"/>
    <dgm:cxn modelId="{0A14ED53-9799-42B1-9144-CB3A1D376EA9}" type="presOf" srcId="{6141C9A8-7BF0-455B-B542-E2EE63FA1F43}" destId="{022FAE8E-F975-4835-9169-235B8BC4DCB0}" srcOrd="0" destOrd="0" presId="urn:microsoft.com/office/officeart/2016/7/layout/LinearArrowProcessNumbered"/>
    <dgm:cxn modelId="{02AAE65A-7602-4ADE-83E9-A296181508DD}" type="presOf" srcId="{7731D429-6E13-4DBE-BC56-17AA889F36DF}" destId="{2FA7B4E0-67DC-4C0D-A6A0-5002F76F234D}" srcOrd="0" destOrd="0" presId="urn:microsoft.com/office/officeart/2016/7/layout/LinearArrowProcessNumbered"/>
    <dgm:cxn modelId="{0FB5B57B-6C85-4693-9D37-E9B5212D0648}" type="presOf" srcId="{D2B8CA73-96A9-4CD9-B947-17B1353C4AF6}" destId="{B095E8B9-4A46-40D9-9888-3B49BD1BE7EF}" srcOrd="0" destOrd="0" presId="urn:microsoft.com/office/officeart/2016/7/layout/LinearArrowProcessNumbered"/>
    <dgm:cxn modelId="{13D3867D-A22B-4ED0-A05A-F5B3A23AF16C}" type="presOf" srcId="{8186102D-7D3A-4E55-88A1-17AF329463DE}" destId="{ED03DD0A-D1C0-4860-B6DB-EFBF88E64BA7}" srcOrd="0" destOrd="0" presId="urn:microsoft.com/office/officeart/2016/7/layout/LinearArrowProcessNumbered"/>
    <dgm:cxn modelId="{D8A8AD8C-DFF5-4983-AE8A-6C441B3C5274}" type="presOf" srcId="{32459EDF-4FEE-47DA-99E2-27F31821E046}" destId="{CA044B8B-E8C0-465B-898B-0534F504CEA2}" srcOrd="0" destOrd="0" presId="urn:microsoft.com/office/officeart/2016/7/layout/LinearArrowProcessNumbered"/>
    <dgm:cxn modelId="{FBBBDE98-FA78-45A3-9AD9-38269E5E9D56}" srcId="{6141C9A8-7BF0-455B-B542-E2EE63FA1F43}" destId="{7731D429-6E13-4DBE-BC56-17AA889F36DF}" srcOrd="2" destOrd="0" parTransId="{C0E66D38-9BEC-456B-81E9-8F9D0E30EF49}" sibTransId="{32BD8EEF-DA24-429D-8FB4-8EDA6948A4AC}"/>
    <dgm:cxn modelId="{A06C9D9D-179A-493D-A417-D5EC5F8B7D38}" type="presOf" srcId="{32BD8EEF-DA24-429D-8FB4-8EDA6948A4AC}" destId="{1FA2888F-A3D3-4734-BC5C-2C8CD8DE3CBF}" srcOrd="0" destOrd="0" presId="urn:microsoft.com/office/officeart/2016/7/layout/LinearArrowProcessNumbered"/>
    <dgm:cxn modelId="{9789B5A0-14E9-45B4-BEB6-D6479AB5B982}" srcId="{6141C9A8-7BF0-455B-B542-E2EE63FA1F43}" destId="{D2B8CA73-96A9-4CD9-B947-17B1353C4AF6}" srcOrd="4" destOrd="0" parTransId="{67B5B77D-08BB-4187-BFD1-3F545BA16A40}" sibTransId="{8186102D-7D3A-4E55-88A1-17AF329463DE}"/>
    <dgm:cxn modelId="{403E60C9-AD1D-492C-8760-C2868CEE183F}" srcId="{6141C9A8-7BF0-455B-B542-E2EE63FA1F43}" destId="{FCD6D71D-29A7-4996-9F06-A7A993138F65}" srcOrd="0" destOrd="0" parTransId="{AFA8929E-4705-47EA-AED6-B16CDB89740F}" sibTransId="{EDD67F50-C7FD-4724-AE1E-28066FD31EC1}"/>
    <dgm:cxn modelId="{39DB9CCC-C88F-4EBE-9D60-3069420B5107}" type="presOf" srcId="{A282D645-B2A4-4CFB-A05A-49D85EA72716}" destId="{6C1DF56D-CB8B-461E-A20F-855B91C84528}" srcOrd="0" destOrd="0" presId="urn:microsoft.com/office/officeart/2016/7/layout/LinearArrowProcessNumbered"/>
    <dgm:cxn modelId="{55CE70ED-DA33-4707-AFEA-A6FAEB627B90}" srcId="{6141C9A8-7BF0-455B-B542-E2EE63FA1F43}" destId="{347958A9-DD9D-49BA-85F8-0B267CB9A555}" srcOrd="5" destOrd="0" parTransId="{124AA74D-6837-4018-8D63-8D24E188CE6C}" sibTransId="{32459EDF-4FEE-47DA-99E2-27F31821E046}"/>
    <dgm:cxn modelId="{E8FBAEEF-E874-4B4B-8CA3-9ED4BE83583E}" type="presOf" srcId="{3E4270A1-02BC-4FB3-8478-6BC4E6AE6C9D}" destId="{FDDC2CC0-0B28-4A32-B13A-AE6836ED22DB}" srcOrd="0" destOrd="0" presId="urn:microsoft.com/office/officeart/2016/7/layout/LinearArrowProcessNumbered"/>
    <dgm:cxn modelId="{4766D7FB-794F-4A51-8174-86711BB27382}" srcId="{6141C9A8-7BF0-455B-B542-E2EE63FA1F43}" destId="{84C8DA6A-02BF-4AE0-BCA3-581212875FFD}" srcOrd="3" destOrd="0" parTransId="{3A68693C-309F-40A6-99CB-0ECC3DF15E2B}" sibTransId="{A282D645-B2A4-4CFB-A05A-49D85EA72716}"/>
    <dgm:cxn modelId="{E30FA317-4BE1-4E83-B7AC-0C4A373DD501}" type="presParOf" srcId="{022FAE8E-F975-4835-9169-235B8BC4DCB0}" destId="{B11B7AAD-F813-4C34-9C22-EB28CA79D896}" srcOrd="0" destOrd="0" presId="urn:microsoft.com/office/officeart/2016/7/layout/LinearArrowProcessNumbered"/>
    <dgm:cxn modelId="{EC177683-307E-4933-9792-689E63ED2D51}" type="presParOf" srcId="{B11B7AAD-F813-4C34-9C22-EB28CA79D896}" destId="{662652C7-1E8D-4089-9B56-6377EC24528C}" srcOrd="0" destOrd="0" presId="urn:microsoft.com/office/officeart/2016/7/layout/LinearArrowProcessNumbered"/>
    <dgm:cxn modelId="{DB1AC40C-EFD4-45D7-BAB7-2504BCAABA5F}" type="presParOf" srcId="{B11B7AAD-F813-4C34-9C22-EB28CA79D896}" destId="{B92531CD-B14A-437D-A770-DF0B49D1E5B8}" srcOrd="1" destOrd="0" presId="urn:microsoft.com/office/officeart/2016/7/layout/LinearArrowProcessNumbered"/>
    <dgm:cxn modelId="{071A45EA-F66C-472A-8AA6-11DCA74D597E}" type="presParOf" srcId="{B92531CD-B14A-437D-A770-DF0B49D1E5B8}" destId="{10A60FEE-E82E-4E91-A320-838B3F874558}" srcOrd="0" destOrd="0" presId="urn:microsoft.com/office/officeart/2016/7/layout/LinearArrowProcessNumbered"/>
    <dgm:cxn modelId="{71F2A47A-70A4-4136-9F9D-9B76FEBC7904}" type="presParOf" srcId="{B92531CD-B14A-437D-A770-DF0B49D1E5B8}" destId="{4DC91B5E-D14F-4D6D-BD2A-009CE5F695E5}" srcOrd="1" destOrd="0" presId="urn:microsoft.com/office/officeart/2016/7/layout/LinearArrowProcessNumbered"/>
    <dgm:cxn modelId="{A1272CC1-13D2-4F20-A183-13998E4CE4DF}" type="presParOf" srcId="{B92531CD-B14A-437D-A770-DF0B49D1E5B8}" destId="{C97DBC78-DA50-44BE-90A1-656F838EC98A}" srcOrd="2" destOrd="0" presId="urn:microsoft.com/office/officeart/2016/7/layout/LinearArrowProcessNumbered"/>
    <dgm:cxn modelId="{1E0E70F6-0E3E-4C2B-A2A9-990773A66B6B}" type="presParOf" srcId="{B92531CD-B14A-437D-A770-DF0B49D1E5B8}" destId="{8F791220-B499-4485-AB23-5E9A548BBF54}" srcOrd="3" destOrd="0" presId="urn:microsoft.com/office/officeart/2016/7/layout/LinearArrowProcessNumbered"/>
    <dgm:cxn modelId="{908E840F-3EE6-4B50-8EAB-103A0C98430A}" type="presParOf" srcId="{B11B7AAD-F813-4C34-9C22-EB28CA79D896}" destId="{A5B1D33A-731C-4CBA-9722-B01BA01E436C}" srcOrd="2" destOrd="0" presId="urn:microsoft.com/office/officeart/2016/7/layout/LinearArrowProcessNumbered"/>
    <dgm:cxn modelId="{778381C5-0EDF-4C67-A5B6-08E30416C4B0}" type="presParOf" srcId="{022FAE8E-F975-4835-9169-235B8BC4DCB0}" destId="{193DBF2A-655C-490A-83B5-A6DE2DE9E1B2}" srcOrd="1" destOrd="0" presId="urn:microsoft.com/office/officeart/2016/7/layout/LinearArrowProcessNumbered"/>
    <dgm:cxn modelId="{6A4D63E1-EDC0-4A8F-8F22-ED4B326A52DD}" type="presParOf" srcId="{022FAE8E-F975-4835-9169-235B8BC4DCB0}" destId="{B1E01912-9A1B-4AE1-8506-6A043DC7A96F}" srcOrd="2" destOrd="0" presId="urn:microsoft.com/office/officeart/2016/7/layout/LinearArrowProcessNumbered"/>
    <dgm:cxn modelId="{01F647E2-5477-420D-8A34-3BA214AD5680}" type="presParOf" srcId="{B1E01912-9A1B-4AE1-8506-6A043DC7A96F}" destId="{9F72F39C-C6BB-474A-A01A-2DE8926F3DA9}" srcOrd="0" destOrd="0" presId="urn:microsoft.com/office/officeart/2016/7/layout/LinearArrowProcessNumbered"/>
    <dgm:cxn modelId="{8512ECA9-0B49-4C38-893D-F43AB7D7DD7C}" type="presParOf" srcId="{B1E01912-9A1B-4AE1-8506-6A043DC7A96F}" destId="{D7F7C1A4-406F-4EC2-855A-571A631D73C9}" srcOrd="1" destOrd="0" presId="urn:microsoft.com/office/officeart/2016/7/layout/LinearArrowProcessNumbered"/>
    <dgm:cxn modelId="{765840B8-47EE-4D37-A222-ACA3B57A16C9}" type="presParOf" srcId="{D7F7C1A4-406F-4EC2-855A-571A631D73C9}" destId="{2294F398-CC78-4249-9475-1E5260BBE227}" srcOrd="0" destOrd="0" presId="urn:microsoft.com/office/officeart/2016/7/layout/LinearArrowProcessNumbered"/>
    <dgm:cxn modelId="{8A3E5B86-0637-42F7-99A6-941910F806C5}" type="presParOf" srcId="{D7F7C1A4-406F-4EC2-855A-571A631D73C9}" destId="{0FD7F17D-5EF6-4AC2-A1A8-6BEA1187F6BF}" srcOrd="1" destOrd="0" presId="urn:microsoft.com/office/officeart/2016/7/layout/LinearArrowProcessNumbered"/>
    <dgm:cxn modelId="{45D0BE30-516F-4F26-8CD0-81F367AD5A26}" type="presParOf" srcId="{D7F7C1A4-406F-4EC2-855A-571A631D73C9}" destId="{FDDC2CC0-0B28-4A32-B13A-AE6836ED22DB}" srcOrd="2" destOrd="0" presId="urn:microsoft.com/office/officeart/2016/7/layout/LinearArrowProcessNumbered"/>
    <dgm:cxn modelId="{0E2A4A5E-15FA-4531-B859-555BBA835BEF}" type="presParOf" srcId="{D7F7C1A4-406F-4EC2-855A-571A631D73C9}" destId="{87DF468B-9815-41F8-A613-59058A26C275}" srcOrd="3" destOrd="0" presId="urn:microsoft.com/office/officeart/2016/7/layout/LinearArrowProcessNumbered"/>
    <dgm:cxn modelId="{73516BF8-EADB-439C-A983-325AAAF927C7}" type="presParOf" srcId="{B1E01912-9A1B-4AE1-8506-6A043DC7A96F}" destId="{7339EDBB-C328-4551-A843-B4A1C0B48FE0}" srcOrd="2" destOrd="0" presId="urn:microsoft.com/office/officeart/2016/7/layout/LinearArrowProcessNumbered"/>
    <dgm:cxn modelId="{BC9E926A-B472-47C8-9DCF-E90C5A9B156E}" type="presParOf" srcId="{022FAE8E-F975-4835-9169-235B8BC4DCB0}" destId="{82C1729B-7098-4F85-BE2D-BC86A29F9FD6}" srcOrd="3" destOrd="0" presId="urn:microsoft.com/office/officeart/2016/7/layout/LinearArrowProcessNumbered"/>
    <dgm:cxn modelId="{C66C046A-53D7-41F0-B7B7-30EE6904DD54}" type="presParOf" srcId="{022FAE8E-F975-4835-9169-235B8BC4DCB0}" destId="{A0615080-05D6-4A76-ADB5-D2AC4F40E27C}" srcOrd="4" destOrd="0" presId="urn:microsoft.com/office/officeart/2016/7/layout/LinearArrowProcessNumbered"/>
    <dgm:cxn modelId="{9E9C24F8-DD3D-4587-9CF4-C422DD0BF16A}" type="presParOf" srcId="{A0615080-05D6-4A76-ADB5-D2AC4F40E27C}" destId="{0C6424A7-5C2E-44BA-8AD4-1F0E35F23B16}" srcOrd="0" destOrd="0" presId="urn:microsoft.com/office/officeart/2016/7/layout/LinearArrowProcessNumbered"/>
    <dgm:cxn modelId="{3B2CD329-0EDC-40F2-A274-75211AE6263B}" type="presParOf" srcId="{A0615080-05D6-4A76-ADB5-D2AC4F40E27C}" destId="{76306669-38EC-4A3D-89C1-7130D4A3482D}" srcOrd="1" destOrd="0" presId="urn:microsoft.com/office/officeart/2016/7/layout/LinearArrowProcessNumbered"/>
    <dgm:cxn modelId="{E1222573-54B9-4939-8B61-E7D5EC8987B6}" type="presParOf" srcId="{76306669-38EC-4A3D-89C1-7130D4A3482D}" destId="{B210CD9D-75DC-4132-B2AE-B4563FEBAA67}" srcOrd="0" destOrd="0" presId="urn:microsoft.com/office/officeart/2016/7/layout/LinearArrowProcessNumbered"/>
    <dgm:cxn modelId="{73CC9515-F250-4AAC-8435-32993F89F18F}" type="presParOf" srcId="{76306669-38EC-4A3D-89C1-7130D4A3482D}" destId="{D08CA7D8-1DD2-4A5D-89F4-CFB306D2D6CE}" srcOrd="1" destOrd="0" presId="urn:microsoft.com/office/officeart/2016/7/layout/LinearArrowProcessNumbered"/>
    <dgm:cxn modelId="{1F4205E3-026F-4B69-A4E9-7D063A30BDA6}" type="presParOf" srcId="{76306669-38EC-4A3D-89C1-7130D4A3482D}" destId="{1FA2888F-A3D3-4734-BC5C-2C8CD8DE3CBF}" srcOrd="2" destOrd="0" presId="urn:microsoft.com/office/officeart/2016/7/layout/LinearArrowProcessNumbered"/>
    <dgm:cxn modelId="{C62AD6D0-94A8-4A69-9B25-C863017FFF15}" type="presParOf" srcId="{76306669-38EC-4A3D-89C1-7130D4A3482D}" destId="{861BFAA8-AC33-4E70-AFE4-3A09559947B0}" srcOrd="3" destOrd="0" presId="urn:microsoft.com/office/officeart/2016/7/layout/LinearArrowProcessNumbered"/>
    <dgm:cxn modelId="{E5AB9D89-0AEF-4B7F-AC21-97478B125D9A}" type="presParOf" srcId="{A0615080-05D6-4A76-ADB5-D2AC4F40E27C}" destId="{2FA7B4E0-67DC-4C0D-A6A0-5002F76F234D}" srcOrd="2" destOrd="0" presId="urn:microsoft.com/office/officeart/2016/7/layout/LinearArrowProcessNumbered"/>
    <dgm:cxn modelId="{D3AC670D-C7DE-485A-80CA-58EB0C81E68D}" type="presParOf" srcId="{022FAE8E-F975-4835-9169-235B8BC4DCB0}" destId="{4412675B-F4DA-42A6-A27F-F5E0EF8EB814}" srcOrd="5" destOrd="0" presId="urn:microsoft.com/office/officeart/2016/7/layout/LinearArrowProcessNumbered"/>
    <dgm:cxn modelId="{0F38E5D5-9AB5-4FD5-8E14-E1095CA56228}" type="presParOf" srcId="{022FAE8E-F975-4835-9169-235B8BC4DCB0}" destId="{B2079441-87E8-4A45-94BC-8FA4DBC2D9D9}" srcOrd="6" destOrd="0" presId="urn:microsoft.com/office/officeart/2016/7/layout/LinearArrowProcessNumbered"/>
    <dgm:cxn modelId="{DED2C175-CD8B-48C9-8375-8E8EFB2C4824}" type="presParOf" srcId="{B2079441-87E8-4A45-94BC-8FA4DBC2D9D9}" destId="{7B4C9CCB-9625-4A93-A5F6-71F2435BD1D6}" srcOrd="0" destOrd="0" presId="urn:microsoft.com/office/officeart/2016/7/layout/LinearArrowProcessNumbered"/>
    <dgm:cxn modelId="{1BCD65FC-966C-42A7-9A83-5F31D893220B}" type="presParOf" srcId="{B2079441-87E8-4A45-94BC-8FA4DBC2D9D9}" destId="{82DEC2C5-94EC-47B7-8055-3CE9B334592C}" srcOrd="1" destOrd="0" presId="urn:microsoft.com/office/officeart/2016/7/layout/LinearArrowProcessNumbered"/>
    <dgm:cxn modelId="{EDB55844-6505-4E82-8DB9-4441C81353A0}" type="presParOf" srcId="{82DEC2C5-94EC-47B7-8055-3CE9B334592C}" destId="{5B9E0271-2921-4539-869C-2D49926A2687}" srcOrd="0" destOrd="0" presId="urn:microsoft.com/office/officeart/2016/7/layout/LinearArrowProcessNumbered"/>
    <dgm:cxn modelId="{BC7423A7-F6B7-4CEC-8917-BB14C4C8C8CF}" type="presParOf" srcId="{82DEC2C5-94EC-47B7-8055-3CE9B334592C}" destId="{E2195283-FEB9-4D25-8803-AD207036263F}" srcOrd="1" destOrd="0" presId="urn:microsoft.com/office/officeart/2016/7/layout/LinearArrowProcessNumbered"/>
    <dgm:cxn modelId="{F8AF5638-3C9A-465B-AB35-1A84EA81AE87}" type="presParOf" srcId="{82DEC2C5-94EC-47B7-8055-3CE9B334592C}" destId="{6C1DF56D-CB8B-461E-A20F-855B91C84528}" srcOrd="2" destOrd="0" presId="urn:microsoft.com/office/officeart/2016/7/layout/LinearArrowProcessNumbered"/>
    <dgm:cxn modelId="{B9A132E1-501E-413B-9D52-FAA5886FC463}" type="presParOf" srcId="{82DEC2C5-94EC-47B7-8055-3CE9B334592C}" destId="{3E95A122-E8B9-4477-985B-10D817629382}" srcOrd="3" destOrd="0" presId="urn:microsoft.com/office/officeart/2016/7/layout/LinearArrowProcessNumbered"/>
    <dgm:cxn modelId="{25CF976D-C330-4731-88D5-B4B332088269}" type="presParOf" srcId="{B2079441-87E8-4A45-94BC-8FA4DBC2D9D9}" destId="{4ABA2CEC-F935-4B94-935E-84E222D15DB5}" srcOrd="2" destOrd="0" presId="urn:microsoft.com/office/officeart/2016/7/layout/LinearArrowProcessNumbered"/>
    <dgm:cxn modelId="{DCC190D5-ADB0-4AA8-A6AB-1EBB1A78D1AC}" type="presParOf" srcId="{022FAE8E-F975-4835-9169-235B8BC4DCB0}" destId="{C4DD3378-2699-4CD2-912C-8BFF672AA7E9}" srcOrd="7" destOrd="0" presId="urn:microsoft.com/office/officeart/2016/7/layout/LinearArrowProcessNumbered"/>
    <dgm:cxn modelId="{2E5A0B20-876D-4B76-B8F7-133096F1DC30}" type="presParOf" srcId="{022FAE8E-F975-4835-9169-235B8BC4DCB0}" destId="{7CF17F95-DC36-4C99-95FA-996FE7C2D8A7}" srcOrd="8" destOrd="0" presId="urn:microsoft.com/office/officeart/2016/7/layout/LinearArrowProcessNumbered"/>
    <dgm:cxn modelId="{8FB47C53-300C-4DFB-A1F3-A6E8C21E5C0B}" type="presParOf" srcId="{7CF17F95-DC36-4C99-95FA-996FE7C2D8A7}" destId="{83628530-5463-4086-96AD-A76BE00FCAA9}" srcOrd="0" destOrd="0" presId="urn:microsoft.com/office/officeart/2016/7/layout/LinearArrowProcessNumbered"/>
    <dgm:cxn modelId="{D86669D0-C2D5-464F-B134-0CDAC4C40E94}" type="presParOf" srcId="{7CF17F95-DC36-4C99-95FA-996FE7C2D8A7}" destId="{4CA3A3A6-C145-4D4F-963A-D557C54CD980}" srcOrd="1" destOrd="0" presId="urn:microsoft.com/office/officeart/2016/7/layout/LinearArrowProcessNumbered"/>
    <dgm:cxn modelId="{ED664167-82DF-48BB-AC5B-4CF05889783F}" type="presParOf" srcId="{4CA3A3A6-C145-4D4F-963A-D557C54CD980}" destId="{4C6DBBA4-5B11-4D4F-9FCC-E47D758CCAC1}" srcOrd="0" destOrd="0" presId="urn:microsoft.com/office/officeart/2016/7/layout/LinearArrowProcessNumbered"/>
    <dgm:cxn modelId="{BA896DE7-881C-4F9F-B2DF-02B3F86F4621}" type="presParOf" srcId="{4CA3A3A6-C145-4D4F-963A-D557C54CD980}" destId="{0EB8F40E-B661-473C-9C0B-139A1146B2C4}" srcOrd="1" destOrd="0" presId="urn:microsoft.com/office/officeart/2016/7/layout/LinearArrowProcessNumbered"/>
    <dgm:cxn modelId="{3F54ACCF-D2E6-42CA-8E61-CE57AFCA2F75}" type="presParOf" srcId="{4CA3A3A6-C145-4D4F-963A-D557C54CD980}" destId="{ED03DD0A-D1C0-4860-B6DB-EFBF88E64BA7}" srcOrd="2" destOrd="0" presId="urn:microsoft.com/office/officeart/2016/7/layout/LinearArrowProcessNumbered"/>
    <dgm:cxn modelId="{80B5CE7C-6AA1-42AC-BFCE-A9BCBB852AB4}" type="presParOf" srcId="{4CA3A3A6-C145-4D4F-963A-D557C54CD980}" destId="{FC8368B3-E88E-4376-9FC1-EC927216B4B2}" srcOrd="3" destOrd="0" presId="urn:microsoft.com/office/officeart/2016/7/layout/LinearArrowProcessNumbered"/>
    <dgm:cxn modelId="{DE5347C1-4786-4A1B-A293-851F23BF4B5D}" type="presParOf" srcId="{7CF17F95-DC36-4C99-95FA-996FE7C2D8A7}" destId="{B095E8B9-4A46-40D9-9888-3B49BD1BE7EF}" srcOrd="2" destOrd="0" presId="urn:microsoft.com/office/officeart/2016/7/layout/LinearArrowProcessNumbered"/>
    <dgm:cxn modelId="{A54B88EC-1CB5-43CC-8625-C880D5B83F2B}" type="presParOf" srcId="{022FAE8E-F975-4835-9169-235B8BC4DCB0}" destId="{1E4E98A4-0C7E-41E7-8B59-3B14BE76ED2F}" srcOrd="9" destOrd="0" presId="urn:microsoft.com/office/officeart/2016/7/layout/LinearArrowProcessNumbered"/>
    <dgm:cxn modelId="{7CEFE807-A61B-4C6A-88D3-2145280E3CB8}" type="presParOf" srcId="{022FAE8E-F975-4835-9169-235B8BC4DCB0}" destId="{FBE63C95-D22C-4B4E-95A1-2D69AFFB5D1D}" srcOrd="10" destOrd="0" presId="urn:microsoft.com/office/officeart/2016/7/layout/LinearArrowProcessNumbered"/>
    <dgm:cxn modelId="{FF52F368-030F-4431-BC4A-8A2B45185571}" type="presParOf" srcId="{FBE63C95-D22C-4B4E-95A1-2D69AFFB5D1D}" destId="{B96A0641-7ED6-490B-8F4D-7098E56A692D}" srcOrd="0" destOrd="0" presId="urn:microsoft.com/office/officeart/2016/7/layout/LinearArrowProcessNumbered"/>
    <dgm:cxn modelId="{2C03E4CF-08AA-40F1-AECE-899C5971CF8B}" type="presParOf" srcId="{FBE63C95-D22C-4B4E-95A1-2D69AFFB5D1D}" destId="{FD453A41-16CE-4EF9-B0F2-AFF8CC8E68F7}" srcOrd="1" destOrd="0" presId="urn:microsoft.com/office/officeart/2016/7/layout/LinearArrowProcessNumbered"/>
    <dgm:cxn modelId="{3167028C-4D76-47EF-9FB4-8E456A3EE1DF}" type="presParOf" srcId="{FD453A41-16CE-4EF9-B0F2-AFF8CC8E68F7}" destId="{BF46CE5E-9ED8-4145-8943-AC2AE3C7D63A}" srcOrd="0" destOrd="0" presId="urn:microsoft.com/office/officeart/2016/7/layout/LinearArrowProcessNumbered"/>
    <dgm:cxn modelId="{49898FD1-4312-4A4F-B25B-232713C3205A}" type="presParOf" srcId="{FD453A41-16CE-4EF9-B0F2-AFF8CC8E68F7}" destId="{B331D096-F5B6-460E-A4B3-D08ACE94E739}" srcOrd="1" destOrd="0" presId="urn:microsoft.com/office/officeart/2016/7/layout/LinearArrowProcessNumbered"/>
    <dgm:cxn modelId="{D0C4B79E-6683-41E6-B804-1B1F6CAA1339}" type="presParOf" srcId="{FD453A41-16CE-4EF9-B0F2-AFF8CC8E68F7}" destId="{CA044B8B-E8C0-465B-898B-0534F504CEA2}" srcOrd="2" destOrd="0" presId="urn:microsoft.com/office/officeart/2016/7/layout/LinearArrowProcessNumbered"/>
    <dgm:cxn modelId="{64222A50-2916-40B7-8D31-C2D9C6F8D2D5}" type="presParOf" srcId="{FD453A41-16CE-4EF9-B0F2-AFF8CC8E68F7}" destId="{F7B289F3-B134-4A47-8B08-1C8AFE23AB6F}" srcOrd="3" destOrd="0" presId="urn:microsoft.com/office/officeart/2016/7/layout/LinearArrowProcessNumbered"/>
    <dgm:cxn modelId="{6D4C42B6-BE8D-43F9-A70E-6B4B0D20BFEF}" type="presParOf" srcId="{FBE63C95-D22C-4B4E-95A1-2D69AFFB5D1D}" destId="{045A7BC8-E7E1-4E8F-8776-3CE312903AE0}"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41C9A8-7BF0-455B-B542-E2EE63FA1F43}"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US"/>
        </a:p>
      </dgm:t>
    </dgm:pt>
    <dgm:pt modelId="{FCD6D71D-29A7-4996-9F06-A7A993138F65}">
      <dgm:prSet/>
      <dgm:spPr/>
      <dgm:t>
        <a:bodyPr/>
        <a:lstStyle/>
        <a:p>
          <a:r>
            <a:rPr lang="en-US" dirty="0" err="1"/>
            <a:t>Computadora</a:t>
          </a:r>
          <a:r>
            <a:rPr lang="en-US" dirty="0"/>
            <a:t> Windows o Mac (con las </a:t>
          </a:r>
          <a:r>
            <a:rPr lang="en-US" dirty="0" err="1"/>
            <a:t>actualizaciones</a:t>
          </a:r>
          <a:r>
            <a:rPr lang="en-US" dirty="0"/>
            <a:t> </a:t>
          </a:r>
          <a:r>
            <a:rPr lang="en-US" dirty="0" err="1"/>
            <a:t>requeridas</a:t>
          </a:r>
          <a:r>
            <a:rPr lang="en-US" dirty="0"/>
            <a:t>).</a:t>
          </a:r>
        </a:p>
      </dgm:t>
    </dgm:pt>
    <dgm:pt modelId="{AFA8929E-4705-47EA-AED6-B16CDB89740F}" type="parTrans" cxnId="{403E60C9-AD1D-492C-8760-C2868CEE183F}">
      <dgm:prSet/>
      <dgm:spPr/>
      <dgm:t>
        <a:bodyPr/>
        <a:lstStyle/>
        <a:p>
          <a:endParaRPr lang="en-US"/>
        </a:p>
      </dgm:t>
    </dgm:pt>
    <dgm:pt modelId="{EDD67F50-C7FD-4724-AE1E-28066FD31EC1}" type="sibTrans" cxnId="{403E60C9-AD1D-492C-8760-C2868CEE183F}">
      <dgm:prSet phldrT="1" phldr="0"/>
      <dgm:spPr/>
      <dgm:t>
        <a:bodyPr/>
        <a:lstStyle/>
        <a:p>
          <a:r>
            <a:rPr lang="en-US"/>
            <a:t>1</a:t>
          </a:r>
        </a:p>
      </dgm:t>
    </dgm:pt>
    <dgm:pt modelId="{A3E84A9D-8C34-4309-845D-6E5E07AFC9DA}">
      <dgm:prSet/>
      <dgm:spPr/>
      <dgm:t>
        <a:bodyPr/>
        <a:lstStyle/>
        <a:p>
          <a:r>
            <a:rPr lang="en-US" dirty="0" err="1"/>
            <a:t>Descargar</a:t>
          </a:r>
          <a:r>
            <a:rPr lang="en-US" dirty="0"/>
            <a:t> </a:t>
          </a:r>
          <a:r>
            <a:rPr lang="en-US" dirty="0" err="1"/>
            <a:t>el</a:t>
          </a:r>
          <a:r>
            <a:rPr lang="en-US" dirty="0"/>
            <a:t> IDE Visual Studio Code, </a:t>
          </a:r>
          <a:r>
            <a:rPr lang="en-US" dirty="0" err="1"/>
            <a:t>Intellij</a:t>
          </a:r>
          <a:r>
            <a:rPr lang="en-US" dirty="0"/>
            <a:t> de </a:t>
          </a:r>
          <a:r>
            <a:rPr lang="en-US" dirty="0" err="1"/>
            <a:t>preferencia</a:t>
          </a:r>
          <a:r>
            <a:rPr lang="en-US" dirty="0"/>
            <a:t>.</a:t>
          </a:r>
        </a:p>
      </dgm:t>
    </dgm:pt>
    <dgm:pt modelId="{BF1C7E20-17D4-4828-918C-0F3F001FFB24}" type="parTrans" cxnId="{012E7B04-1D3E-4DEE-8AB0-FA80438E6BB6}">
      <dgm:prSet/>
      <dgm:spPr/>
      <dgm:t>
        <a:bodyPr/>
        <a:lstStyle/>
        <a:p>
          <a:endParaRPr lang="en-US"/>
        </a:p>
      </dgm:t>
    </dgm:pt>
    <dgm:pt modelId="{3E4270A1-02BC-4FB3-8478-6BC4E6AE6C9D}" type="sibTrans" cxnId="{012E7B04-1D3E-4DEE-8AB0-FA80438E6BB6}">
      <dgm:prSet phldrT="2" phldr="0"/>
      <dgm:spPr/>
      <dgm:t>
        <a:bodyPr/>
        <a:lstStyle/>
        <a:p>
          <a:r>
            <a:rPr lang="en-US"/>
            <a:t>2</a:t>
          </a:r>
        </a:p>
      </dgm:t>
    </dgm:pt>
    <dgm:pt modelId="{7731D429-6E13-4DBE-BC56-17AA889F36DF}">
      <dgm:prSet/>
      <dgm:spPr/>
      <dgm:t>
        <a:bodyPr/>
        <a:lstStyle/>
        <a:p>
          <a:r>
            <a:rPr lang="en-US" dirty="0" err="1"/>
            <a:t>Crear</a:t>
          </a:r>
          <a:r>
            <a:rPr lang="en-US" dirty="0"/>
            <a:t> </a:t>
          </a:r>
          <a:r>
            <a:rPr lang="en-US" dirty="0" err="1"/>
            <a:t>una</a:t>
          </a:r>
          <a:r>
            <a:rPr lang="en-US" dirty="0"/>
            <a:t> </a:t>
          </a:r>
          <a:r>
            <a:rPr lang="en-US" dirty="0" err="1"/>
            <a:t>cuenta</a:t>
          </a:r>
          <a:r>
            <a:rPr lang="en-US" dirty="0"/>
            <a:t> de </a:t>
          </a:r>
          <a:r>
            <a:rPr lang="en-US" dirty="0" err="1"/>
            <a:t>Github</a:t>
          </a:r>
          <a:r>
            <a:rPr lang="en-US" dirty="0"/>
            <a:t> para que </a:t>
          </a:r>
          <a:r>
            <a:rPr lang="en-US" dirty="0" err="1"/>
            <a:t>puedan</a:t>
          </a:r>
          <a:r>
            <a:rPr lang="en-US" dirty="0"/>
            <a:t> </a:t>
          </a:r>
          <a:r>
            <a:rPr lang="en-US" dirty="0" err="1"/>
            <a:t>subir</a:t>
          </a:r>
          <a:r>
            <a:rPr lang="en-US" dirty="0"/>
            <a:t> </a:t>
          </a:r>
          <a:r>
            <a:rPr lang="en-US" dirty="0" err="1"/>
            <a:t>su</a:t>
          </a:r>
          <a:r>
            <a:rPr lang="en-US" dirty="0"/>
            <a:t> </a:t>
          </a:r>
          <a:r>
            <a:rPr lang="en-US" dirty="0" err="1"/>
            <a:t>codigo</a:t>
          </a:r>
          <a:r>
            <a:rPr lang="en-US" dirty="0"/>
            <a:t> </a:t>
          </a:r>
          <a:r>
            <a:rPr lang="en-US" dirty="0" err="1"/>
            <a:t>en</a:t>
          </a:r>
          <a:r>
            <a:rPr lang="en-US" dirty="0"/>
            <a:t> </a:t>
          </a:r>
          <a:r>
            <a:rPr lang="en-US" dirty="0" err="1"/>
            <a:t>su</a:t>
          </a:r>
          <a:r>
            <a:rPr lang="en-US" dirty="0"/>
            <a:t> </a:t>
          </a:r>
          <a:r>
            <a:rPr lang="en-US" dirty="0" err="1"/>
            <a:t>propio</a:t>
          </a:r>
          <a:r>
            <a:rPr lang="en-US" dirty="0"/>
            <a:t> </a:t>
          </a:r>
          <a:r>
            <a:rPr lang="en-US" dirty="0" err="1"/>
            <a:t>repositorio</a:t>
          </a:r>
          <a:r>
            <a:rPr lang="en-US" dirty="0"/>
            <a:t>.</a:t>
          </a:r>
        </a:p>
      </dgm:t>
    </dgm:pt>
    <dgm:pt modelId="{C0E66D38-9BEC-456B-81E9-8F9D0E30EF49}" type="parTrans" cxnId="{FBBBDE98-FA78-45A3-9AD9-38269E5E9D56}">
      <dgm:prSet/>
      <dgm:spPr/>
      <dgm:t>
        <a:bodyPr/>
        <a:lstStyle/>
        <a:p>
          <a:endParaRPr lang="en-US"/>
        </a:p>
      </dgm:t>
    </dgm:pt>
    <dgm:pt modelId="{32BD8EEF-DA24-429D-8FB4-8EDA6948A4AC}" type="sibTrans" cxnId="{FBBBDE98-FA78-45A3-9AD9-38269E5E9D56}">
      <dgm:prSet phldrT="3" phldr="0"/>
      <dgm:spPr/>
      <dgm:t>
        <a:bodyPr/>
        <a:lstStyle/>
        <a:p>
          <a:r>
            <a:rPr lang="en-US"/>
            <a:t>3</a:t>
          </a:r>
        </a:p>
      </dgm:t>
    </dgm:pt>
    <dgm:pt modelId="{84C8DA6A-02BF-4AE0-BCA3-581212875FFD}">
      <dgm:prSet/>
      <dgm:spPr/>
      <dgm:t>
        <a:bodyPr/>
        <a:lstStyle/>
        <a:p>
          <a:r>
            <a:rPr lang="en-US" dirty="0" err="1"/>
            <a:t>Consultar</a:t>
          </a:r>
          <a:r>
            <a:rPr lang="en-US" dirty="0"/>
            <a:t> las </a:t>
          </a:r>
          <a:r>
            <a:rPr lang="en-US" dirty="0" err="1"/>
            <a:t>clases</a:t>
          </a:r>
          <a:r>
            <a:rPr lang="en-US" dirty="0"/>
            <a:t> </a:t>
          </a:r>
          <a:r>
            <a:rPr lang="en-US" dirty="0" err="1"/>
            <a:t>grabadas</a:t>
          </a:r>
          <a:r>
            <a:rPr lang="en-US" dirty="0"/>
            <a:t> que </a:t>
          </a:r>
          <a:r>
            <a:rPr lang="en-US" dirty="0" err="1"/>
            <a:t>serán</a:t>
          </a:r>
          <a:r>
            <a:rPr lang="en-US" dirty="0"/>
            <a:t> </a:t>
          </a:r>
          <a:r>
            <a:rPr lang="en-US" dirty="0" err="1"/>
            <a:t>proporcionadas</a:t>
          </a:r>
          <a:r>
            <a:rPr lang="en-US" dirty="0"/>
            <a:t> </a:t>
          </a:r>
          <a:r>
            <a:rPr lang="en-US" dirty="0" err="1"/>
            <a:t>por</a:t>
          </a:r>
          <a:r>
            <a:rPr lang="en-US" dirty="0"/>
            <a:t> la </a:t>
          </a:r>
          <a:r>
            <a:rPr lang="en-US" dirty="0" err="1"/>
            <a:t>coordinación</a:t>
          </a:r>
          <a:r>
            <a:rPr lang="en-US" dirty="0"/>
            <a:t> </a:t>
          </a:r>
          <a:r>
            <a:rPr lang="en-US" dirty="0" err="1"/>
            <a:t>academica</a:t>
          </a:r>
          <a:r>
            <a:rPr lang="en-US" dirty="0"/>
            <a:t>.</a:t>
          </a:r>
        </a:p>
      </dgm:t>
    </dgm:pt>
    <dgm:pt modelId="{3A68693C-309F-40A6-99CB-0ECC3DF15E2B}" type="parTrans" cxnId="{4766D7FB-794F-4A51-8174-86711BB27382}">
      <dgm:prSet/>
      <dgm:spPr/>
      <dgm:t>
        <a:bodyPr/>
        <a:lstStyle/>
        <a:p>
          <a:endParaRPr lang="en-US"/>
        </a:p>
      </dgm:t>
    </dgm:pt>
    <dgm:pt modelId="{A282D645-B2A4-4CFB-A05A-49D85EA72716}" type="sibTrans" cxnId="{4766D7FB-794F-4A51-8174-86711BB27382}">
      <dgm:prSet phldrT="4" phldr="0"/>
      <dgm:spPr/>
      <dgm:t>
        <a:bodyPr/>
        <a:lstStyle/>
        <a:p>
          <a:r>
            <a:rPr lang="en-US"/>
            <a:t>4</a:t>
          </a:r>
        </a:p>
      </dgm:t>
    </dgm:pt>
    <dgm:pt modelId="{D2B8CA73-96A9-4CD9-B947-17B1353C4AF6}">
      <dgm:prSet/>
      <dgm:spPr/>
      <dgm:t>
        <a:bodyPr/>
        <a:lstStyle/>
        <a:p>
          <a:r>
            <a:rPr lang="en-US" dirty="0"/>
            <a:t>En </a:t>
          </a:r>
          <a:r>
            <a:rPr lang="en-US" dirty="0" err="1"/>
            <a:t>caso</a:t>
          </a:r>
          <a:r>
            <a:rPr lang="en-US" dirty="0"/>
            <a:t> de </a:t>
          </a:r>
          <a:r>
            <a:rPr lang="en-US" dirty="0" err="1"/>
            <a:t>tener</a:t>
          </a:r>
          <a:r>
            <a:rPr lang="en-US" dirty="0"/>
            <a:t> </a:t>
          </a:r>
          <a:r>
            <a:rPr lang="en-US" dirty="0" err="1"/>
            <a:t>dudas</a:t>
          </a:r>
          <a:r>
            <a:rPr lang="en-US" dirty="0"/>
            <a:t> </a:t>
          </a:r>
          <a:r>
            <a:rPr lang="en-US" dirty="0" err="1"/>
            <a:t>expresarlas</a:t>
          </a:r>
          <a:r>
            <a:rPr lang="en-US" dirty="0"/>
            <a:t> </a:t>
          </a:r>
          <a:r>
            <a:rPr lang="en-US" dirty="0" err="1"/>
            <a:t>claramente</a:t>
          </a:r>
          <a:r>
            <a:rPr lang="en-US" dirty="0"/>
            <a:t> y </a:t>
          </a:r>
          <a:r>
            <a:rPr lang="en-US" dirty="0" err="1"/>
            <a:t>respetar</a:t>
          </a:r>
          <a:r>
            <a:rPr lang="en-US" dirty="0"/>
            <a:t> la </a:t>
          </a:r>
          <a:r>
            <a:rPr lang="en-US" dirty="0" err="1"/>
            <a:t>participación</a:t>
          </a:r>
          <a:r>
            <a:rPr lang="en-US" dirty="0"/>
            <a:t> de </a:t>
          </a:r>
          <a:r>
            <a:rPr lang="en-US" dirty="0" err="1"/>
            <a:t>los</a:t>
          </a:r>
          <a:r>
            <a:rPr lang="en-US" dirty="0"/>
            <a:t> </a:t>
          </a:r>
          <a:r>
            <a:rPr lang="en-US" dirty="0" err="1"/>
            <a:t>demás</a:t>
          </a:r>
          <a:r>
            <a:rPr lang="en-US" dirty="0"/>
            <a:t>.</a:t>
          </a:r>
        </a:p>
      </dgm:t>
    </dgm:pt>
    <dgm:pt modelId="{67B5B77D-08BB-4187-BFD1-3F545BA16A40}" type="parTrans" cxnId="{9789B5A0-14E9-45B4-BEB6-D6479AB5B982}">
      <dgm:prSet/>
      <dgm:spPr/>
      <dgm:t>
        <a:bodyPr/>
        <a:lstStyle/>
        <a:p>
          <a:endParaRPr lang="en-US"/>
        </a:p>
      </dgm:t>
    </dgm:pt>
    <dgm:pt modelId="{8186102D-7D3A-4E55-88A1-17AF329463DE}" type="sibTrans" cxnId="{9789B5A0-14E9-45B4-BEB6-D6479AB5B982}">
      <dgm:prSet phldrT="5" phldr="0"/>
      <dgm:spPr/>
      <dgm:t>
        <a:bodyPr/>
        <a:lstStyle/>
        <a:p>
          <a:r>
            <a:rPr lang="en-US"/>
            <a:t>5</a:t>
          </a:r>
        </a:p>
      </dgm:t>
    </dgm:pt>
    <dgm:pt modelId="{347958A9-DD9D-49BA-85F8-0B267CB9A555}">
      <dgm:prSet/>
      <dgm:spPr/>
      <dgm:t>
        <a:bodyPr/>
        <a:lstStyle/>
        <a:p>
          <a:r>
            <a:rPr lang="en-US" dirty="0" err="1"/>
            <a:t>Estar</a:t>
          </a:r>
          <a:r>
            <a:rPr lang="en-US" dirty="0"/>
            <a:t> al </a:t>
          </a:r>
          <a:r>
            <a:rPr lang="en-US" dirty="0" err="1"/>
            <a:t>pendiente</a:t>
          </a:r>
          <a:r>
            <a:rPr lang="en-US" dirty="0"/>
            <a:t> de las </a:t>
          </a:r>
          <a:r>
            <a:rPr lang="en-US" dirty="0" err="1"/>
            <a:t>actualizaciones</a:t>
          </a:r>
          <a:r>
            <a:rPr lang="en-US" dirty="0"/>
            <a:t> del </a:t>
          </a:r>
          <a:r>
            <a:rPr lang="en-US" dirty="0" err="1"/>
            <a:t>repositorio</a:t>
          </a:r>
          <a:r>
            <a:rPr lang="en-US" dirty="0"/>
            <a:t> de </a:t>
          </a:r>
          <a:r>
            <a:rPr lang="en-US" dirty="0" err="1"/>
            <a:t>Github</a:t>
          </a:r>
          <a:r>
            <a:rPr lang="en-US" dirty="0"/>
            <a:t> que </a:t>
          </a:r>
          <a:r>
            <a:rPr lang="en-US" dirty="0" err="1"/>
            <a:t>proporcionara</a:t>
          </a:r>
          <a:r>
            <a:rPr lang="en-US" dirty="0"/>
            <a:t> </a:t>
          </a:r>
          <a:r>
            <a:rPr lang="en-US" dirty="0" err="1"/>
            <a:t>el</a:t>
          </a:r>
          <a:r>
            <a:rPr lang="en-US" dirty="0"/>
            <a:t> instructor para que </a:t>
          </a:r>
          <a:r>
            <a:rPr lang="en-US" dirty="0" err="1"/>
            <a:t>puedas</a:t>
          </a:r>
          <a:r>
            <a:rPr lang="en-US" dirty="0"/>
            <a:t> </a:t>
          </a:r>
          <a:r>
            <a:rPr lang="en-US" dirty="0" err="1"/>
            <a:t>consultar</a:t>
          </a:r>
          <a:r>
            <a:rPr lang="en-US" dirty="0"/>
            <a:t> </a:t>
          </a:r>
          <a:r>
            <a:rPr lang="en-US" dirty="0" err="1"/>
            <a:t>el</a:t>
          </a:r>
          <a:r>
            <a:rPr lang="en-US" dirty="0"/>
            <a:t> material de la </a:t>
          </a:r>
          <a:r>
            <a:rPr lang="en-US" dirty="0" err="1"/>
            <a:t>clase</a:t>
          </a:r>
          <a:r>
            <a:rPr lang="en-US" dirty="0"/>
            <a:t>.</a:t>
          </a:r>
        </a:p>
      </dgm:t>
    </dgm:pt>
    <dgm:pt modelId="{124AA74D-6837-4018-8D63-8D24E188CE6C}" type="parTrans" cxnId="{55CE70ED-DA33-4707-AFEA-A6FAEB627B90}">
      <dgm:prSet/>
      <dgm:spPr/>
      <dgm:t>
        <a:bodyPr/>
        <a:lstStyle/>
        <a:p>
          <a:endParaRPr lang="en-US"/>
        </a:p>
      </dgm:t>
    </dgm:pt>
    <dgm:pt modelId="{32459EDF-4FEE-47DA-99E2-27F31821E046}" type="sibTrans" cxnId="{55CE70ED-DA33-4707-AFEA-A6FAEB627B90}">
      <dgm:prSet phldrT="6" phldr="0"/>
      <dgm:spPr/>
      <dgm:t>
        <a:bodyPr/>
        <a:lstStyle/>
        <a:p>
          <a:endParaRPr lang="en-US"/>
        </a:p>
      </dgm:t>
    </dgm:pt>
    <dgm:pt modelId="{B8AA7723-8500-4ADE-BE94-A87173643ED3}" type="pres">
      <dgm:prSet presAssocID="{6141C9A8-7BF0-455B-B542-E2EE63FA1F43}" presName="diagram" presStyleCnt="0">
        <dgm:presLayoutVars>
          <dgm:dir/>
          <dgm:resizeHandles val="exact"/>
        </dgm:presLayoutVars>
      </dgm:prSet>
      <dgm:spPr/>
    </dgm:pt>
    <dgm:pt modelId="{955786F6-04B3-4ECC-8239-309760F72DF1}" type="pres">
      <dgm:prSet presAssocID="{FCD6D71D-29A7-4996-9F06-A7A993138F65}" presName="node" presStyleLbl="node1" presStyleIdx="0" presStyleCnt="6">
        <dgm:presLayoutVars>
          <dgm:bulletEnabled val="1"/>
        </dgm:presLayoutVars>
      </dgm:prSet>
      <dgm:spPr/>
    </dgm:pt>
    <dgm:pt modelId="{A3B3AE62-E795-4D85-94AD-202CB23B47CA}" type="pres">
      <dgm:prSet presAssocID="{EDD67F50-C7FD-4724-AE1E-28066FD31EC1}" presName="sibTrans" presStyleLbl="sibTrans2D1" presStyleIdx="0" presStyleCnt="5"/>
      <dgm:spPr/>
    </dgm:pt>
    <dgm:pt modelId="{61E39FDD-7F35-4E2F-BC9E-E4282E1515AA}" type="pres">
      <dgm:prSet presAssocID="{EDD67F50-C7FD-4724-AE1E-28066FD31EC1}" presName="connectorText" presStyleLbl="sibTrans2D1" presStyleIdx="0" presStyleCnt="5"/>
      <dgm:spPr/>
    </dgm:pt>
    <dgm:pt modelId="{D6DC3A3D-7DC4-4A59-A3D8-CD9066B67F84}" type="pres">
      <dgm:prSet presAssocID="{A3E84A9D-8C34-4309-845D-6E5E07AFC9DA}" presName="node" presStyleLbl="node1" presStyleIdx="1" presStyleCnt="6">
        <dgm:presLayoutVars>
          <dgm:bulletEnabled val="1"/>
        </dgm:presLayoutVars>
      </dgm:prSet>
      <dgm:spPr/>
    </dgm:pt>
    <dgm:pt modelId="{3FD1D22B-DFE1-472D-8676-C7D412339484}" type="pres">
      <dgm:prSet presAssocID="{3E4270A1-02BC-4FB3-8478-6BC4E6AE6C9D}" presName="sibTrans" presStyleLbl="sibTrans2D1" presStyleIdx="1" presStyleCnt="5"/>
      <dgm:spPr/>
    </dgm:pt>
    <dgm:pt modelId="{334CBA31-2C32-4ABF-B091-CC455201FC71}" type="pres">
      <dgm:prSet presAssocID="{3E4270A1-02BC-4FB3-8478-6BC4E6AE6C9D}" presName="connectorText" presStyleLbl="sibTrans2D1" presStyleIdx="1" presStyleCnt="5"/>
      <dgm:spPr/>
    </dgm:pt>
    <dgm:pt modelId="{5C3583DC-6018-462A-832F-F99062511E0E}" type="pres">
      <dgm:prSet presAssocID="{7731D429-6E13-4DBE-BC56-17AA889F36DF}" presName="node" presStyleLbl="node1" presStyleIdx="2" presStyleCnt="6">
        <dgm:presLayoutVars>
          <dgm:bulletEnabled val="1"/>
        </dgm:presLayoutVars>
      </dgm:prSet>
      <dgm:spPr/>
    </dgm:pt>
    <dgm:pt modelId="{07C11D75-88A7-44D4-99C3-DC3B54B5F95F}" type="pres">
      <dgm:prSet presAssocID="{32BD8EEF-DA24-429D-8FB4-8EDA6948A4AC}" presName="sibTrans" presStyleLbl="sibTrans2D1" presStyleIdx="2" presStyleCnt="5"/>
      <dgm:spPr/>
    </dgm:pt>
    <dgm:pt modelId="{542B8FF8-F94B-4B0E-83C5-DBEE75F90FE5}" type="pres">
      <dgm:prSet presAssocID="{32BD8EEF-DA24-429D-8FB4-8EDA6948A4AC}" presName="connectorText" presStyleLbl="sibTrans2D1" presStyleIdx="2" presStyleCnt="5"/>
      <dgm:spPr/>
    </dgm:pt>
    <dgm:pt modelId="{0CA78759-BC47-4B2A-933F-FFE586F00C14}" type="pres">
      <dgm:prSet presAssocID="{84C8DA6A-02BF-4AE0-BCA3-581212875FFD}" presName="node" presStyleLbl="node1" presStyleIdx="3" presStyleCnt="6">
        <dgm:presLayoutVars>
          <dgm:bulletEnabled val="1"/>
        </dgm:presLayoutVars>
      </dgm:prSet>
      <dgm:spPr/>
    </dgm:pt>
    <dgm:pt modelId="{DB3D980E-91F1-4193-A583-96F17E5D255D}" type="pres">
      <dgm:prSet presAssocID="{A282D645-B2A4-4CFB-A05A-49D85EA72716}" presName="sibTrans" presStyleLbl="sibTrans2D1" presStyleIdx="3" presStyleCnt="5"/>
      <dgm:spPr/>
    </dgm:pt>
    <dgm:pt modelId="{ED3BEE43-3E23-4A7F-8343-7042B497C702}" type="pres">
      <dgm:prSet presAssocID="{A282D645-B2A4-4CFB-A05A-49D85EA72716}" presName="connectorText" presStyleLbl="sibTrans2D1" presStyleIdx="3" presStyleCnt="5"/>
      <dgm:spPr/>
    </dgm:pt>
    <dgm:pt modelId="{BCAB7464-7932-4704-8C99-F2D818EE06D9}" type="pres">
      <dgm:prSet presAssocID="{D2B8CA73-96A9-4CD9-B947-17B1353C4AF6}" presName="node" presStyleLbl="node1" presStyleIdx="4" presStyleCnt="6">
        <dgm:presLayoutVars>
          <dgm:bulletEnabled val="1"/>
        </dgm:presLayoutVars>
      </dgm:prSet>
      <dgm:spPr/>
    </dgm:pt>
    <dgm:pt modelId="{1C82B526-227C-4633-91AA-0C84ADE5D743}" type="pres">
      <dgm:prSet presAssocID="{8186102D-7D3A-4E55-88A1-17AF329463DE}" presName="sibTrans" presStyleLbl="sibTrans2D1" presStyleIdx="4" presStyleCnt="5"/>
      <dgm:spPr/>
    </dgm:pt>
    <dgm:pt modelId="{95AA73E3-A3CA-4711-B630-36A8C32BBFAE}" type="pres">
      <dgm:prSet presAssocID="{8186102D-7D3A-4E55-88A1-17AF329463DE}" presName="connectorText" presStyleLbl="sibTrans2D1" presStyleIdx="4" presStyleCnt="5"/>
      <dgm:spPr/>
    </dgm:pt>
    <dgm:pt modelId="{CD19FB6E-D697-4134-8835-36D3C3EED2D5}" type="pres">
      <dgm:prSet presAssocID="{347958A9-DD9D-49BA-85F8-0B267CB9A555}" presName="node" presStyleLbl="node1" presStyleIdx="5" presStyleCnt="6">
        <dgm:presLayoutVars>
          <dgm:bulletEnabled val="1"/>
        </dgm:presLayoutVars>
      </dgm:prSet>
      <dgm:spPr/>
    </dgm:pt>
  </dgm:ptLst>
  <dgm:cxnLst>
    <dgm:cxn modelId="{8866C801-4709-431F-8117-E176499A7C55}" type="presOf" srcId="{3E4270A1-02BC-4FB3-8478-6BC4E6AE6C9D}" destId="{334CBA31-2C32-4ABF-B091-CC455201FC71}" srcOrd="1" destOrd="0" presId="urn:microsoft.com/office/officeart/2005/8/layout/process5"/>
    <dgm:cxn modelId="{012E7B04-1D3E-4DEE-8AB0-FA80438E6BB6}" srcId="{6141C9A8-7BF0-455B-B542-E2EE63FA1F43}" destId="{A3E84A9D-8C34-4309-845D-6E5E07AFC9DA}" srcOrd="1" destOrd="0" parTransId="{BF1C7E20-17D4-4828-918C-0F3F001FFB24}" sibTransId="{3E4270A1-02BC-4FB3-8478-6BC4E6AE6C9D}"/>
    <dgm:cxn modelId="{3AA7C917-2C1A-49A1-9C1A-7069DE886594}" type="presOf" srcId="{FCD6D71D-29A7-4996-9F06-A7A993138F65}" destId="{955786F6-04B3-4ECC-8239-309760F72DF1}" srcOrd="0" destOrd="0" presId="urn:microsoft.com/office/officeart/2005/8/layout/process5"/>
    <dgm:cxn modelId="{2EABFE28-6493-4A73-A030-15A078E4538C}" type="presOf" srcId="{A3E84A9D-8C34-4309-845D-6E5E07AFC9DA}" destId="{D6DC3A3D-7DC4-4A59-A3D8-CD9066B67F84}" srcOrd="0" destOrd="0" presId="urn:microsoft.com/office/officeart/2005/8/layout/process5"/>
    <dgm:cxn modelId="{795F593B-677D-473A-B4F4-8E3AC74E77D0}" type="presOf" srcId="{8186102D-7D3A-4E55-88A1-17AF329463DE}" destId="{95AA73E3-A3CA-4711-B630-36A8C32BBFAE}" srcOrd="1" destOrd="0" presId="urn:microsoft.com/office/officeart/2005/8/layout/process5"/>
    <dgm:cxn modelId="{70680B60-B371-4ED6-A90F-BE07C68FA8B9}" type="presOf" srcId="{347958A9-DD9D-49BA-85F8-0B267CB9A555}" destId="{CD19FB6E-D697-4134-8835-36D3C3EED2D5}" srcOrd="0" destOrd="0" presId="urn:microsoft.com/office/officeart/2005/8/layout/process5"/>
    <dgm:cxn modelId="{BC08D044-9491-4EF5-A778-E29D5CA23101}" type="presOf" srcId="{EDD67F50-C7FD-4724-AE1E-28066FD31EC1}" destId="{61E39FDD-7F35-4E2F-BC9E-E4282E1515AA}" srcOrd="1" destOrd="0" presId="urn:microsoft.com/office/officeart/2005/8/layout/process5"/>
    <dgm:cxn modelId="{9DE6BD75-F105-4715-AAB8-1882232D1534}" type="presOf" srcId="{6141C9A8-7BF0-455B-B542-E2EE63FA1F43}" destId="{B8AA7723-8500-4ADE-BE94-A87173643ED3}" srcOrd="0" destOrd="0" presId="urn:microsoft.com/office/officeart/2005/8/layout/process5"/>
    <dgm:cxn modelId="{9430717F-2396-4CDB-88B7-9C584057CCC6}" type="presOf" srcId="{8186102D-7D3A-4E55-88A1-17AF329463DE}" destId="{1C82B526-227C-4633-91AA-0C84ADE5D743}" srcOrd="0" destOrd="0" presId="urn:microsoft.com/office/officeart/2005/8/layout/process5"/>
    <dgm:cxn modelId="{371CA090-0735-4791-A4B6-E37324C5D0D7}" type="presOf" srcId="{D2B8CA73-96A9-4CD9-B947-17B1353C4AF6}" destId="{BCAB7464-7932-4704-8C99-F2D818EE06D9}" srcOrd="0" destOrd="0" presId="urn:microsoft.com/office/officeart/2005/8/layout/process5"/>
    <dgm:cxn modelId="{FBBBDE98-FA78-45A3-9AD9-38269E5E9D56}" srcId="{6141C9A8-7BF0-455B-B542-E2EE63FA1F43}" destId="{7731D429-6E13-4DBE-BC56-17AA889F36DF}" srcOrd="2" destOrd="0" parTransId="{C0E66D38-9BEC-456B-81E9-8F9D0E30EF49}" sibTransId="{32BD8EEF-DA24-429D-8FB4-8EDA6948A4AC}"/>
    <dgm:cxn modelId="{9789B5A0-14E9-45B4-BEB6-D6479AB5B982}" srcId="{6141C9A8-7BF0-455B-B542-E2EE63FA1F43}" destId="{D2B8CA73-96A9-4CD9-B947-17B1353C4AF6}" srcOrd="4" destOrd="0" parTransId="{67B5B77D-08BB-4187-BFD1-3F545BA16A40}" sibTransId="{8186102D-7D3A-4E55-88A1-17AF329463DE}"/>
    <dgm:cxn modelId="{1D7169AB-D3E9-4B50-863C-FE820CC01450}" type="presOf" srcId="{A282D645-B2A4-4CFB-A05A-49D85EA72716}" destId="{ED3BEE43-3E23-4A7F-8343-7042B497C702}" srcOrd="1" destOrd="0" presId="urn:microsoft.com/office/officeart/2005/8/layout/process5"/>
    <dgm:cxn modelId="{085C73AC-4679-4438-A652-D3A88588A781}" type="presOf" srcId="{7731D429-6E13-4DBE-BC56-17AA889F36DF}" destId="{5C3583DC-6018-462A-832F-F99062511E0E}" srcOrd="0" destOrd="0" presId="urn:microsoft.com/office/officeart/2005/8/layout/process5"/>
    <dgm:cxn modelId="{C0BEB7AE-A1C4-4352-B104-2EFAE814A0D2}" type="presOf" srcId="{32BD8EEF-DA24-429D-8FB4-8EDA6948A4AC}" destId="{542B8FF8-F94B-4B0E-83C5-DBEE75F90FE5}" srcOrd="1" destOrd="0" presId="urn:microsoft.com/office/officeart/2005/8/layout/process5"/>
    <dgm:cxn modelId="{50C28AB9-EFA6-45E8-AF21-E8D85EF75682}" type="presOf" srcId="{EDD67F50-C7FD-4724-AE1E-28066FD31EC1}" destId="{A3B3AE62-E795-4D85-94AD-202CB23B47CA}" srcOrd="0" destOrd="0" presId="urn:microsoft.com/office/officeart/2005/8/layout/process5"/>
    <dgm:cxn modelId="{583644C3-D32B-4243-93CD-4F6BFD7E3F0C}" type="presOf" srcId="{32BD8EEF-DA24-429D-8FB4-8EDA6948A4AC}" destId="{07C11D75-88A7-44D4-99C3-DC3B54B5F95F}" srcOrd="0" destOrd="0" presId="urn:microsoft.com/office/officeart/2005/8/layout/process5"/>
    <dgm:cxn modelId="{403E60C9-AD1D-492C-8760-C2868CEE183F}" srcId="{6141C9A8-7BF0-455B-B542-E2EE63FA1F43}" destId="{FCD6D71D-29A7-4996-9F06-A7A993138F65}" srcOrd="0" destOrd="0" parTransId="{AFA8929E-4705-47EA-AED6-B16CDB89740F}" sibTransId="{EDD67F50-C7FD-4724-AE1E-28066FD31EC1}"/>
    <dgm:cxn modelId="{55CE70ED-DA33-4707-AFEA-A6FAEB627B90}" srcId="{6141C9A8-7BF0-455B-B542-E2EE63FA1F43}" destId="{347958A9-DD9D-49BA-85F8-0B267CB9A555}" srcOrd="5" destOrd="0" parTransId="{124AA74D-6837-4018-8D63-8D24E188CE6C}" sibTransId="{32459EDF-4FEE-47DA-99E2-27F31821E046}"/>
    <dgm:cxn modelId="{5B06DEEF-0293-44D8-B3FC-F66588AABED1}" type="presOf" srcId="{A282D645-B2A4-4CFB-A05A-49D85EA72716}" destId="{DB3D980E-91F1-4193-A583-96F17E5D255D}" srcOrd="0" destOrd="0" presId="urn:microsoft.com/office/officeart/2005/8/layout/process5"/>
    <dgm:cxn modelId="{1221ECF6-9330-4C1A-9C79-F3A6831F9842}" type="presOf" srcId="{84C8DA6A-02BF-4AE0-BCA3-581212875FFD}" destId="{0CA78759-BC47-4B2A-933F-FFE586F00C14}" srcOrd="0" destOrd="0" presId="urn:microsoft.com/office/officeart/2005/8/layout/process5"/>
    <dgm:cxn modelId="{4766D7FB-794F-4A51-8174-86711BB27382}" srcId="{6141C9A8-7BF0-455B-B542-E2EE63FA1F43}" destId="{84C8DA6A-02BF-4AE0-BCA3-581212875FFD}" srcOrd="3" destOrd="0" parTransId="{3A68693C-309F-40A6-99CB-0ECC3DF15E2B}" sibTransId="{A282D645-B2A4-4CFB-A05A-49D85EA72716}"/>
    <dgm:cxn modelId="{C3E18EFE-612E-4007-B661-CF670DD105BF}" type="presOf" srcId="{3E4270A1-02BC-4FB3-8478-6BC4E6AE6C9D}" destId="{3FD1D22B-DFE1-472D-8676-C7D412339484}" srcOrd="0" destOrd="0" presId="urn:microsoft.com/office/officeart/2005/8/layout/process5"/>
    <dgm:cxn modelId="{B8093D3F-1BFF-4B75-8073-6A63B9DC1785}" type="presParOf" srcId="{B8AA7723-8500-4ADE-BE94-A87173643ED3}" destId="{955786F6-04B3-4ECC-8239-309760F72DF1}" srcOrd="0" destOrd="0" presId="urn:microsoft.com/office/officeart/2005/8/layout/process5"/>
    <dgm:cxn modelId="{923BA125-84D8-4431-9331-96823581FDA6}" type="presParOf" srcId="{B8AA7723-8500-4ADE-BE94-A87173643ED3}" destId="{A3B3AE62-E795-4D85-94AD-202CB23B47CA}" srcOrd="1" destOrd="0" presId="urn:microsoft.com/office/officeart/2005/8/layout/process5"/>
    <dgm:cxn modelId="{C0D08C9E-AB36-4984-B6B1-E807B218A1DC}" type="presParOf" srcId="{A3B3AE62-E795-4D85-94AD-202CB23B47CA}" destId="{61E39FDD-7F35-4E2F-BC9E-E4282E1515AA}" srcOrd="0" destOrd="0" presId="urn:microsoft.com/office/officeart/2005/8/layout/process5"/>
    <dgm:cxn modelId="{878E0372-E16A-47B0-8F7B-D9FFEB3664D3}" type="presParOf" srcId="{B8AA7723-8500-4ADE-BE94-A87173643ED3}" destId="{D6DC3A3D-7DC4-4A59-A3D8-CD9066B67F84}" srcOrd="2" destOrd="0" presId="urn:microsoft.com/office/officeart/2005/8/layout/process5"/>
    <dgm:cxn modelId="{70FE7B34-C067-4F65-91FF-C5EEA30D083F}" type="presParOf" srcId="{B8AA7723-8500-4ADE-BE94-A87173643ED3}" destId="{3FD1D22B-DFE1-472D-8676-C7D412339484}" srcOrd="3" destOrd="0" presId="urn:microsoft.com/office/officeart/2005/8/layout/process5"/>
    <dgm:cxn modelId="{96E64A57-4EC7-4B38-87DE-C3A812A60B62}" type="presParOf" srcId="{3FD1D22B-DFE1-472D-8676-C7D412339484}" destId="{334CBA31-2C32-4ABF-B091-CC455201FC71}" srcOrd="0" destOrd="0" presId="urn:microsoft.com/office/officeart/2005/8/layout/process5"/>
    <dgm:cxn modelId="{7C78A26B-AA2E-41CB-AA7A-7783C9FF35FE}" type="presParOf" srcId="{B8AA7723-8500-4ADE-BE94-A87173643ED3}" destId="{5C3583DC-6018-462A-832F-F99062511E0E}" srcOrd="4" destOrd="0" presId="urn:microsoft.com/office/officeart/2005/8/layout/process5"/>
    <dgm:cxn modelId="{45C3639B-3536-42CF-94F7-500D81B77C34}" type="presParOf" srcId="{B8AA7723-8500-4ADE-BE94-A87173643ED3}" destId="{07C11D75-88A7-44D4-99C3-DC3B54B5F95F}" srcOrd="5" destOrd="0" presId="urn:microsoft.com/office/officeart/2005/8/layout/process5"/>
    <dgm:cxn modelId="{F449A612-C9FD-4E61-95CC-3125F847CF80}" type="presParOf" srcId="{07C11D75-88A7-44D4-99C3-DC3B54B5F95F}" destId="{542B8FF8-F94B-4B0E-83C5-DBEE75F90FE5}" srcOrd="0" destOrd="0" presId="urn:microsoft.com/office/officeart/2005/8/layout/process5"/>
    <dgm:cxn modelId="{D6F7ABF0-D9BF-412F-9A40-828720E054C5}" type="presParOf" srcId="{B8AA7723-8500-4ADE-BE94-A87173643ED3}" destId="{0CA78759-BC47-4B2A-933F-FFE586F00C14}" srcOrd="6" destOrd="0" presId="urn:microsoft.com/office/officeart/2005/8/layout/process5"/>
    <dgm:cxn modelId="{A3F9E7A0-E563-42FF-9B4F-E90BD78A5922}" type="presParOf" srcId="{B8AA7723-8500-4ADE-BE94-A87173643ED3}" destId="{DB3D980E-91F1-4193-A583-96F17E5D255D}" srcOrd="7" destOrd="0" presId="urn:microsoft.com/office/officeart/2005/8/layout/process5"/>
    <dgm:cxn modelId="{68187920-CE0D-47C6-BC01-3370B94DEEEA}" type="presParOf" srcId="{DB3D980E-91F1-4193-A583-96F17E5D255D}" destId="{ED3BEE43-3E23-4A7F-8343-7042B497C702}" srcOrd="0" destOrd="0" presId="urn:microsoft.com/office/officeart/2005/8/layout/process5"/>
    <dgm:cxn modelId="{7AAFFDA1-C21B-4F7F-96A4-2C704F5969D0}" type="presParOf" srcId="{B8AA7723-8500-4ADE-BE94-A87173643ED3}" destId="{BCAB7464-7932-4704-8C99-F2D818EE06D9}" srcOrd="8" destOrd="0" presId="urn:microsoft.com/office/officeart/2005/8/layout/process5"/>
    <dgm:cxn modelId="{0F064F8F-0388-4067-B09C-CCC092B58F1E}" type="presParOf" srcId="{B8AA7723-8500-4ADE-BE94-A87173643ED3}" destId="{1C82B526-227C-4633-91AA-0C84ADE5D743}" srcOrd="9" destOrd="0" presId="urn:microsoft.com/office/officeart/2005/8/layout/process5"/>
    <dgm:cxn modelId="{B8EA36CD-75A0-40FF-B765-E22D86E20D08}" type="presParOf" srcId="{1C82B526-227C-4633-91AA-0C84ADE5D743}" destId="{95AA73E3-A3CA-4711-B630-36A8C32BBFAE}" srcOrd="0" destOrd="0" presId="urn:microsoft.com/office/officeart/2005/8/layout/process5"/>
    <dgm:cxn modelId="{A5C6E226-723C-4AF8-9C26-D3285345D914}" type="presParOf" srcId="{B8AA7723-8500-4ADE-BE94-A87173643ED3}" destId="{CD19FB6E-D697-4134-8835-36D3C3EED2D5}"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41C9A8-7BF0-455B-B542-E2EE63FA1F43}"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US"/>
        </a:p>
      </dgm:t>
    </dgm:pt>
    <dgm:pt modelId="{FCD6D71D-29A7-4996-9F06-A7A993138F65}">
      <dgm:prSet/>
      <dgm:spPr/>
      <dgm:t>
        <a:bodyPr/>
        <a:lstStyle/>
        <a:p>
          <a:r>
            <a:rPr lang="en-US" dirty="0"/>
            <a:t>Primer Proyecto Modulo 1</a:t>
          </a:r>
        </a:p>
        <a:p>
          <a:r>
            <a:rPr lang="en-US" dirty="0" err="1"/>
            <a:t>Fundamentos</a:t>
          </a:r>
          <a:endParaRPr lang="en-US" dirty="0"/>
        </a:p>
      </dgm:t>
    </dgm:pt>
    <dgm:pt modelId="{AFA8929E-4705-47EA-AED6-B16CDB89740F}" type="parTrans" cxnId="{403E60C9-AD1D-492C-8760-C2868CEE183F}">
      <dgm:prSet/>
      <dgm:spPr/>
      <dgm:t>
        <a:bodyPr/>
        <a:lstStyle/>
        <a:p>
          <a:endParaRPr lang="en-US"/>
        </a:p>
      </dgm:t>
    </dgm:pt>
    <dgm:pt modelId="{EDD67F50-C7FD-4724-AE1E-28066FD31EC1}" type="sibTrans" cxnId="{403E60C9-AD1D-492C-8760-C2868CEE183F}">
      <dgm:prSet phldrT="1" phldr="0"/>
      <dgm:spPr/>
      <dgm:t>
        <a:bodyPr/>
        <a:lstStyle/>
        <a:p>
          <a:r>
            <a:rPr lang="en-US"/>
            <a:t>1</a:t>
          </a:r>
        </a:p>
      </dgm:t>
    </dgm:pt>
    <dgm:pt modelId="{A3E84A9D-8C34-4309-845D-6E5E07AFC9DA}">
      <dgm:prSet/>
      <dgm:spPr/>
      <dgm:t>
        <a:bodyPr/>
        <a:lstStyle/>
        <a:p>
          <a:r>
            <a:rPr lang="en-US" dirty="0"/>
            <a:t>Primer Proyecto Modulo 2</a:t>
          </a:r>
        </a:p>
        <a:p>
          <a:r>
            <a:rPr lang="en-US" dirty="0" err="1"/>
            <a:t>Librerias</a:t>
          </a:r>
          <a:r>
            <a:rPr lang="en-US" dirty="0"/>
            <a:t> Frontend</a:t>
          </a:r>
        </a:p>
      </dgm:t>
    </dgm:pt>
    <dgm:pt modelId="{BF1C7E20-17D4-4828-918C-0F3F001FFB24}" type="parTrans" cxnId="{012E7B04-1D3E-4DEE-8AB0-FA80438E6BB6}">
      <dgm:prSet/>
      <dgm:spPr/>
      <dgm:t>
        <a:bodyPr/>
        <a:lstStyle/>
        <a:p>
          <a:endParaRPr lang="en-US"/>
        </a:p>
      </dgm:t>
    </dgm:pt>
    <dgm:pt modelId="{3E4270A1-02BC-4FB3-8478-6BC4E6AE6C9D}" type="sibTrans" cxnId="{012E7B04-1D3E-4DEE-8AB0-FA80438E6BB6}">
      <dgm:prSet phldrT="2" phldr="0"/>
      <dgm:spPr/>
      <dgm:t>
        <a:bodyPr/>
        <a:lstStyle/>
        <a:p>
          <a:r>
            <a:rPr lang="en-US"/>
            <a:t>2</a:t>
          </a:r>
        </a:p>
      </dgm:t>
    </dgm:pt>
    <dgm:pt modelId="{7731D429-6E13-4DBE-BC56-17AA889F36DF}">
      <dgm:prSet/>
      <dgm:spPr/>
      <dgm:t>
        <a:bodyPr/>
        <a:lstStyle/>
        <a:p>
          <a:r>
            <a:rPr lang="en-US" dirty="0"/>
            <a:t>Proyecto Final (Proyecto </a:t>
          </a:r>
          <a:r>
            <a:rPr lang="en-US" dirty="0" err="1"/>
            <a:t>integrador</a:t>
          </a:r>
          <a:r>
            <a:rPr lang="en-US" dirty="0"/>
            <a:t>)</a:t>
          </a:r>
        </a:p>
      </dgm:t>
    </dgm:pt>
    <dgm:pt modelId="{C0E66D38-9BEC-456B-81E9-8F9D0E30EF49}" type="parTrans" cxnId="{FBBBDE98-FA78-45A3-9AD9-38269E5E9D56}">
      <dgm:prSet/>
      <dgm:spPr/>
      <dgm:t>
        <a:bodyPr/>
        <a:lstStyle/>
        <a:p>
          <a:endParaRPr lang="en-US"/>
        </a:p>
      </dgm:t>
    </dgm:pt>
    <dgm:pt modelId="{32BD8EEF-DA24-429D-8FB4-8EDA6948A4AC}" type="sibTrans" cxnId="{FBBBDE98-FA78-45A3-9AD9-38269E5E9D56}">
      <dgm:prSet phldrT="3" phldr="0"/>
      <dgm:spPr/>
      <dgm:t>
        <a:bodyPr/>
        <a:lstStyle/>
        <a:p>
          <a:r>
            <a:rPr lang="en-US"/>
            <a:t>3</a:t>
          </a:r>
        </a:p>
      </dgm:t>
    </dgm:pt>
    <dgm:pt modelId="{84C8DA6A-02BF-4AE0-BCA3-581212875FFD}">
      <dgm:prSet/>
      <dgm:spPr/>
      <dgm:t>
        <a:bodyPr/>
        <a:lstStyle/>
        <a:p>
          <a:r>
            <a:rPr lang="en-US" dirty="0"/>
            <a:t>Primer Proyecto Modulo 3</a:t>
          </a:r>
        </a:p>
        <a:p>
          <a:r>
            <a:rPr lang="en-US" dirty="0"/>
            <a:t>Backend y Cloud Computing</a:t>
          </a:r>
        </a:p>
      </dgm:t>
    </dgm:pt>
    <dgm:pt modelId="{3A68693C-309F-40A6-99CB-0ECC3DF15E2B}" type="parTrans" cxnId="{4766D7FB-794F-4A51-8174-86711BB27382}">
      <dgm:prSet/>
      <dgm:spPr/>
      <dgm:t>
        <a:bodyPr/>
        <a:lstStyle/>
        <a:p>
          <a:endParaRPr lang="en-US"/>
        </a:p>
      </dgm:t>
    </dgm:pt>
    <dgm:pt modelId="{A282D645-B2A4-4CFB-A05A-49D85EA72716}" type="sibTrans" cxnId="{4766D7FB-794F-4A51-8174-86711BB27382}">
      <dgm:prSet phldrT="4" phldr="0"/>
      <dgm:spPr/>
      <dgm:t>
        <a:bodyPr/>
        <a:lstStyle/>
        <a:p>
          <a:r>
            <a:rPr lang="en-US"/>
            <a:t>4</a:t>
          </a:r>
        </a:p>
      </dgm:t>
    </dgm:pt>
    <dgm:pt modelId="{D2B8CA73-96A9-4CD9-B947-17B1353C4AF6}">
      <dgm:prSet/>
      <dgm:spPr/>
      <dgm:t>
        <a:bodyPr/>
        <a:lstStyle/>
        <a:p>
          <a:r>
            <a:rPr lang="en-US" dirty="0"/>
            <a:t>En</a:t>
          </a:r>
          <a:r>
            <a:rPr lang="en-US" baseline="0" dirty="0"/>
            <a:t> la ultima </a:t>
          </a:r>
          <a:r>
            <a:rPr lang="en-US" baseline="0" dirty="0" err="1"/>
            <a:t>clase</a:t>
          </a:r>
          <a:r>
            <a:rPr lang="en-US" baseline="0" dirty="0"/>
            <a:t> </a:t>
          </a:r>
          <a:r>
            <a:rPr lang="en-US" baseline="0" dirty="0" err="1"/>
            <a:t>presentarán</a:t>
          </a:r>
          <a:r>
            <a:rPr lang="en-US" baseline="0" dirty="0"/>
            <a:t> </a:t>
          </a:r>
          <a:r>
            <a:rPr lang="en-US" baseline="0" dirty="0" err="1"/>
            <a:t>su</a:t>
          </a:r>
          <a:r>
            <a:rPr lang="en-US" baseline="0" dirty="0"/>
            <a:t> </a:t>
          </a:r>
          <a:r>
            <a:rPr lang="en-US" baseline="0" dirty="0" err="1"/>
            <a:t>proyecto</a:t>
          </a:r>
          <a:r>
            <a:rPr lang="en-US" baseline="0" dirty="0"/>
            <a:t> final</a:t>
          </a:r>
          <a:endParaRPr lang="en-US" dirty="0"/>
        </a:p>
      </dgm:t>
    </dgm:pt>
    <dgm:pt modelId="{67B5B77D-08BB-4187-BFD1-3F545BA16A40}" type="parTrans" cxnId="{9789B5A0-14E9-45B4-BEB6-D6479AB5B982}">
      <dgm:prSet/>
      <dgm:spPr/>
      <dgm:t>
        <a:bodyPr/>
        <a:lstStyle/>
        <a:p>
          <a:endParaRPr lang="en-US"/>
        </a:p>
      </dgm:t>
    </dgm:pt>
    <dgm:pt modelId="{8186102D-7D3A-4E55-88A1-17AF329463DE}" type="sibTrans" cxnId="{9789B5A0-14E9-45B4-BEB6-D6479AB5B982}">
      <dgm:prSet phldrT="5" phldr="0"/>
      <dgm:spPr/>
      <dgm:t>
        <a:bodyPr/>
        <a:lstStyle/>
        <a:p>
          <a:r>
            <a:rPr lang="en-US"/>
            <a:t>5</a:t>
          </a:r>
        </a:p>
      </dgm:t>
    </dgm:pt>
    <dgm:pt modelId="{347958A9-DD9D-49BA-85F8-0B267CB9A555}">
      <dgm:prSet/>
      <dgm:spPr/>
      <dgm:t>
        <a:bodyPr/>
        <a:lstStyle/>
        <a:p>
          <a:r>
            <a:rPr lang="en-US" dirty="0"/>
            <a:t>Al </a:t>
          </a:r>
          <a:r>
            <a:rPr lang="en-US" dirty="0" err="1"/>
            <a:t>entregar</a:t>
          </a:r>
          <a:r>
            <a:rPr lang="en-US" dirty="0"/>
            <a:t> </a:t>
          </a:r>
          <a:r>
            <a:rPr lang="en-US" dirty="0" err="1"/>
            <a:t>su</a:t>
          </a:r>
          <a:r>
            <a:rPr lang="en-US" dirty="0"/>
            <a:t> Proyecto </a:t>
          </a:r>
          <a:r>
            <a:rPr lang="en-US" dirty="0" err="1"/>
            <a:t>recibiran</a:t>
          </a:r>
          <a:r>
            <a:rPr lang="en-US" dirty="0"/>
            <a:t> </a:t>
          </a:r>
          <a:r>
            <a:rPr lang="en-US" dirty="0" err="1"/>
            <a:t>su</a:t>
          </a:r>
          <a:r>
            <a:rPr lang="en-US" dirty="0"/>
            <a:t> diploma de </a:t>
          </a:r>
          <a:r>
            <a:rPr lang="en-US" dirty="0" err="1"/>
            <a:t>finalización</a:t>
          </a:r>
          <a:r>
            <a:rPr lang="en-US" dirty="0"/>
            <a:t> del </a:t>
          </a:r>
          <a:r>
            <a:rPr lang="en-US" dirty="0" err="1"/>
            <a:t>curso</a:t>
          </a:r>
          <a:r>
            <a:rPr lang="en-US" dirty="0"/>
            <a:t>.</a:t>
          </a:r>
        </a:p>
      </dgm:t>
    </dgm:pt>
    <dgm:pt modelId="{124AA74D-6837-4018-8D63-8D24E188CE6C}" type="parTrans" cxnId="{55CE70ED-DA33-4707-AFEA-A6FAEB627B90}">
      <dgm:prSet/>
      <dgm:spPr/>
      <dgm:t>
        <a:bodyPr/>
        <a:lstStyle/>
        <a:p>
          <a:endParaRPr lang="en-US"/>
        </a:p>
      </dgm:t>
    </dgm:pt>
    <dgm:pt modelId="{32459EDF-4FEE-47DA-99E2-27F31821E046}" type="sibTrans" cxnId="{55CE70ED-DA33-4707-AFEA-A6FAEB627B90}">
      <dgm:prSet phldrT="6" phldr="0"/>
      <dgm:spPr/>
      <dgm:t>
        <a:bodyPr/>
        <a:lstStyle/>
        <a:p>
          <a:endParaRPr lang="en-US"/>
        </a:p>
      </dgm:t>
    </dgm:pt>
    <dgm:pt modelId="{B8AA7723-8500-4ADE-BE94-A87173643ED3}" type="pres">
      <dgm:prSet presAssocID="{6141C9A8-7BF0-455B-B542-E2EE63FA1F43}" presName="diagram" presStyleCnt="0">
        <dgm:presLayoutVars>
          <dgm:dir/>
          <dgm:resizeHandles val="exact"/>
        </dgm:presLayoutVars>
      </dgm:prSet>
      <dgm:spPr/>
    </dgm:pt>
    <dgm:pt modelId="{955786F6-04B3-4ECC-8239-309760F72DF1}" type="pres">
      <dgm:prSet presAssocID="{FCD6D71D-29A7-4996-9F06-A7A993138F65}" presName="node" presStyleLbl="node1" presStyleIdx="0" presStyleCnt="6">
        <dgm:presLayoutVars>
          <dgm:bulletEnabled val="1"/>
        </dgm:presLayoutVars>
      </dgm:prSet>
      <dgm:spPr/>
    </dgm:pt>
    <dgm:pt modelId="{A3B3AE62-E795-4D85-94AD-202CB23B47CA}" type="pres">
      <dgm:prSet presAssocID="{EDD67F50-C7FD-4724-AE1E-28066FD31EC1}" presName="sibTrans" presStyleLbl="sibTrans2D1" presStyleIdx="0" presStyleCnt="5"/>
      <dgm:spPr/>
    </dgm:pt>
    <dgm:pt modelId="{61E39FDD-7F35-4E2F-BC9E-E4282E1515AA}" type="pres">
      <dgm:prSet presAssocID="{EDD67F50-C7FD-4724-AE1E-28066FD31EC1}" presName="connectorText" presStyleLbl="sibTrans2D1" presStyleIdx="0" presStyleCnt="5"/>
      <dgm:spPr/>
    </dgm:pt>
    <dgm:pt modelId="{D6DC3A3D-7DC4-4A59-A3D8-CD9066B67F84}" type="pres">
      <dgm:prSet presAssocID="{A3E84A9D-8C34-4309-845D-6E5E07AFC9DA}" presName="node" presStyleLbl="node1" presStyleIdx="1" presStyleCnt="6">
        <dgm:presLayoutVars>
          <dgm:bulletEnabled val="1"/>
        </dgm:presLayoutVars>
      </dgm:prSet>
      <dgm:spPr/>
    </dgm:pt>
    <dgm:pt modelId="{3FD1D22B-DFE1-472D-8676-C7D412339484}" type="pres">
      <dgm:prSet presAssocID="{3E4270A1-02BC-4FB3-8478-6BC4E6AE6C9D}" presName="sibTrans" presStyleLbl="sibTrans2D1" presStyleIdx="1" presStyleCnt="5"/>
      <dgm:spPr/>
    </dgm:pt>
    <dgm:pt modelId="{334CBA31-2C32-4ABF-B091-CC455201FC71}" type="pres">
      <dgm:prSet presAssocID="{3E4270A1-02BC-4FB3-8478-6BC4E6AE6C9D}" presName="connectorText" presStyleLbl="sibTrans2D1" presStyleIdx="1" presStyleCnt="5"/>
      <dgm:spPr/>
    </dgm:pt>
    <dgm:pt modelId="{5C3583DC-6018-462A-832F-F99062511E0E}" type="pres">
      <dgm:prSet presAssocID="{7731D429-6E13-4DBE-BC56-17AA889F36DF}" presName="node" presStyleLbl="node1" presStyleIdx="2" presStyleCnt="6">
        <dgm:presLayoutVars>
          <dgm:bulletEnabled val="1"/>
        </dgm:presLayoutVars>
      </dgm:prSet>
      <dgm:spPr/>
    </dgm:pt>
    <dgm:pt modelId="{07C11D75-88A7-44D4-99C3-DC3B54B5F95F}" type="pres">
      <dgm:prSet presAssocID="{32BD8EEF-DA24-429D-8FB4-8EDA6948A4AC}" presName="sibTrans" presStyleLbl="sibTrans2D1" presStyleIdx="2" presStyleCnt="5"/>
      <dgm:spPr/>
    </dgm:pt>
    <dgm:pt modelId="{542B8FF8-F94B-4B0E-83C5-DBEE75F90FE5}" type="pres">
      <dgm:prSet presAssocID="{32BD8EEF-DA24-429D-8FB4-8EDA6948A4AC}" presName="connectorText" presStyleLbl="sibTrans2D1" presStyleIdx="2" presStyleCnt="5"/>
      <dgm:spPr/>
    </dgm:pt>
    <dgm:pt modelId="{0CA78759-BC47-4B2A-933F-FFE586F00C14}" type="pres">
      <dgm:prSet presAssocID="{84C8DA6A-02BF-4AE0-BCA3-581212875FFD}" presName="node" presStyleLbl="node1" presStyleIdx="3" presStyleCnt="6">
        <dgm:presLayoutVars>
          <dgm:bulletEnabled val="1"/>
        </dgm:presLayoutVars>
      </dgm:prSet>
      <dgm:spPr/>
    </dgm:pt>
    <dgm:pt modelId="{DB3D980E-91F1-4193-A583-96F17E5D255D}" type="pres">
      <dgm:prSet presAssocID="{A282D645-B2A4-4CFB-A05A-49D85EA72716}" presName="sibTrans" presStyleLbl="sibTrans2D1" presStyleIdx="3" presStyleCnt="5"/>
      <dgm:spPr/>
    </dgm:pt>
    <dgm:pt modelId="{ED3BEE43-3E23-4A7F-8343-7042B497C702}" type="pres">
      <dgm:prSet presAssocID="{A282D645-B2A4-4CFB-A05A-49D85EA72716}" presName="connectorText" presStyleLbl="sibTrans2D1" presStyleIdx="3" presStyleCnt="5"/>
      <dgm:spPr/>
    </dgm:pt>
    <dgm:pt modelId="{BCAB7464-7932-4704-8C99-F2D818EE06D9}" type="pres">
      <dgm:prSet presAssocID="{D2B8CA73-96A9-4CD9-B947-17B1353C4AF6}" presName="node" presStyleLbl="node1" presStyleIdx="4" presStyleCnt="6">
        <dgm:presLayoutVars>
          <dgm:bulletEnabled val="1"/>
        </dgm:presLayoutVars>
      </dgm:prSet>
      <dgm:spPr/>
    </dgm:pt>
    <dgm:pt modelId="{1C82B526-227C-4633-91AA-0C84ADE5D743}" type="pres">
      <dgm:prSet presAssocID="{8186102D-7D3A-4E55-88A1-17AF329463DE}" presName="sibTrans" presStyleLbl="sibTrans2D1" presStyleIdx="4" presStyleCnt="5"/>
      <dgm:spPr/>
    </dgm:pt>
    <dgm:pt modelId="{95AA73E3-A3CA-4711-B630-36A8C32BBFAE}" type="pres">
      <dgm:prSet presAssocID="{8186102D-7D3A-4E55-88A1-17AF329463DE}" presName="connectorText" presStyleLbl="sibTrans2D1" presStyleIdx="4" presStyleCnt="5"/>
      <dgm:spPr/>
    </dgm:pt>
    <dgm:pt modelId="{CD19FB6E-D697-4134-8835-36D3C3EED2D5}" type="pres">
      <dgm:prSet presAssocID="{347958A9-DD9D-49BA-85F8-0B267CB9A555}" presName="node" presStyleLbl="node1" presStyleIdx="5" presStyleCnt="6">
        <dgm:presLayoutVars>
          <dgm:bulletEnabled val="1"/>
        </dgm:presLayoutVars>
      </dgm:prSet>
      <dgm:spPr/>
    </dgm:pt>
  </dgm:ptLst>
  <dgm:cxnLst>
    <dgm:cxn modelId="{8866C801-4709-431F-8117-E176499A7C55}" type="presOf" srcId="{3E4270A1-02BC-4FB3-8478-6BC4E6AE6C9D}" destId="{334CBA31-2C32-4ABF-B091-CC455201FC71}" srcOrd="1" destOrd="0" presId="urn:microsoft.com/office/officeart/2005/8/layout/process5"/>
    <dgm:cxn modelId="{012E7B04-1D3E-4DEE-8AB0-FA80438E6BB6}" srcId="{6141C9A8-7BF0-455B-B542-E2EE63FA1F43}" destId="{A3E84A9D-8C34-4309-845D-6E5E07AFC9DA}" srcOrd="1" destOrd="0" parTransId="{BF1C7E20-17D4-4828-918C-0F3F001FFB24}" sibTransId="{3E4270A1-02BC-4FB3-8478-6BC4E6AE6C9D}"/>
    <dgm:cxn modelId="{3AA7C917-2C1A-49A1-9C1A-7069DE886594}" type="presOf" srcId="{FCD6D71D-29A7-4996-9F06-A7A993138F65}" destId="{955786F6-04B3-4ECC-8239-309760F72DF1}" srcOrd="0" destOrd="0" presId="urn:microsoft.com/office/officeart/2005/8/layout/process5"/>
    <dgm:cxn modelId="{2EABFE28-6493-4A73-A030-15A078E4538C}" type="presOf" srcId="{A3E84A9D-8C34-4309-845D-6E5E07AFC9DA}" destId="{D6DC3A3D-7DC4-4A59-A3D8-CD9066B67F84}" srcOrd="0" destOrd="0" presId="urn:microsoft.com/office/officeart/2005/8/layout/process5"/>
    <dgm:cxn modelId="{795F593B-677D-473A-B4F4-8E3AC74E77D0}" type="presOf" srcId="{8186102D-7D3A-4E55-88A1-17AF329463DE}" destId="{95AA73E3-A3CA-4711-B630-36A8C32BBFAE}" srcOrd="1" destOrd="0" presId="urn:microsoft.com/office/officeart/2005/8/layout/process5"/>
    <dgm:cxn modelId="{70680B60-B371-4ED6-A90F-BE07C68FA8B9}" type="presOf" srcId="{347958A9-DD9D-49BA-85F8-0B267CB9A555}" destId="{CD19FB6E-D697-4134-8835-36D3C3EED2D5}" srcOrd="0" destOrd="0" presId="urn:microsoft.com/office/officeart/2005/8/layout/process5"/>
    <dgm:cxn modelId="{BC08D044-9491-4EF5-A778-E29D5CA23101}" type="presOf" srcId="{EDD67F50-C7FD-4724-AE1E-28066FD31EC1}" destId="{61E39FDD-7F35-4E2F-BC9E-E4282E1515AA}" srcOrd="1" destOrd="0" presId="urn:microsoft.com/office/officeart/2005/8/layout/process5"/>
    <dgm:cxn modelId="{9DE6BD75-F105-4715-AAB8-1882232D1534}" type="presOf" srcId="{6141C9A8-7BF0-455B-B542-E2EE63FA1F43}" destId="{B8AA7723-8500-4ADE-BE94-A87173643ED3}" srcOrd="0" destOrd="0" presId="urn:microsoft.com/office/officeart/2005/8/layout/process5"/>
    <dgm:cxn modelId="{9430717F-2396-4CDB-88B7-9C584057CCC6}" type="presOf" srcId="{8186102D-7D3A-4E55-88A1-17AF329463DE}" destId="{1C82B526-227C-4633-91AA-0C84ADE5D743}" srcOrd="0" destOrd="0" presId="urn:microsoft.com/office/officeart/2005/8/layout/process5"/>
    <dgm:cxn modelId="{371CA090-0735-4791-A4B6-E37324C5D0D7}" type="presOf" srcId="{D2B8CA73-96A9-4CD9-B947-17B1353C4AF6}" destId="{BCAB7464-7932-4704-8C99-F2D818EE06D9}" srcOrd="0" destOrd="0" presId="urn:microsoft.com/office/officeart/2005/8/layout/process5"/>
    <dgm:cxn modelId="{FBBBDE98-FA78-45A3-9AD9-38269E5E9D56}" srcId="{6141C9A8-7BF0-455B-B542-E2EE63FA1F43}" destId="{7731D429-6E13-4DBE-BC56-17AA889F36DF}" srcOrd="2" destOrd="0" parTransId="{C0E66D38-9BEC-456B-81E9-8F9D0E30EF49}" sibTransId="{32BD8EEF-DA24-429D-8FB4-8EDA6948A4AC}"/>
    <dgm:cxn modelId="{9789B5A0-14E9-45B4-BEB6-D6479AB5B982}" srcId="{6141C9A8-7BF0-455B-B542-E2EE63FA1F43}" destId="{D2B8CA73-96A9-4CD9-B947-17B1353C4AF6}" srcOrd="4" destOrd="0" parTransId="{67B5B77D-08BB-4187-BFD1-3F545BA16A40}" sibTransId="{8186102D-7D3A-4E55-88A1-17AF329463DE}"/>
    <dgm:cxn modelId="{1D7169AB-D3E9-4B50-863C-FE820CC01450}" type="presOf" srcId="{A282D645-B2A4-4CFB-A05A-49D85EA72716}" destId="{ED3BEE43-3E23-4A7F-8343-7042B497C702}" srcOrd="1" destOrd="0" presId="urn:microsoft.com/office/officeart/2005/8/layout/process5"/>
    <dgm:cxn modelId="{085C73AC-4679-4438-A652-D3A88588A781}" type="presOf" srcId="{7731D429-6E13-4DBE-BC56-17AA889F36DF}" destId="{5C3583DC-6018-462A-832F-F99062511E0E}" srcOrd="0" destOrd="0" presId="urn:microsoft.com/office/officeart/2005/8/layout/process5"/>
    <dgm:cxn modelId="{C0BEB7AE-A1C4-4352-B104-2EFAE814A0D2}" type="presOf" srcId="{32BD8EEF-DA24-429D-8FB4-8EDA6948A4AC}" destId="{542B8FF8-F94B-4B0E-83C5-DBEE75F90FE5}" srcOrd="1" destOrd="0" presId="urn:microsoft.com/office/officeart/2005/8/layout/process5"/>
    <dgm:cxn modelId="{50C28AB9-EFA6-45E8-AF21-E8D85EF75682}" type="presOf" srcId="{EDD67F50-C7FD-4724-AE1E-28066FD31EC1}" destId="{A3B3AE62-E795-4D85-94AD-202CB23B47CA}" srcOrd="0" destOrd="0" presId="urn:microsoft.com/office/officeart/2005/8/layout/process5"/>
    <dgm:cxn modelId="{583644C3-D32B-4243-93CD-4F6BFD7E3F0C}" type="presOf" srcId="{32BD8EEF-DA24-429D-8FB4-8EDA6948A4AC}" destId="{07C11D75-88A7-44D4-99C3-DC3B54B5F95F}" srcOrd="0" destOrd="0" presId="urn:microsoft.com/office/officeart/2005/8/layout/process5"/>
    <dgm:cxn modelId="{403E60C9-AD1D-492C-8760-C2868CEE183F}" srcId="{6141C9A8-7BF0-455B-B542-E2EE63FA1F43}" destId="{FCD6D71D-29A7-4996-9F06-A7A993138F65}" srcOrd="0" destOrd="0" parTransId="{AFA8929E-4705-47EA-AED6-B16CDB89740F}" sibTransId="{EDD67F50-C7FD-4724-AE1E-28066FD31EC1}"/>
    <dgm:cxn modelId="{55CE70ED-DA33-4707-AFEA-A6FAEB627B90}" srcId="{6141C9A8-7BF0-455B-B542-E2EE63FA1F43}" destId="{347958A9-DD9D-49BA-85F8-0B267CB9A555}" srcOrd="5" destOrd="0" parTransId="{124AA74D-6837-4018-8D63-8D24E188CE6C}" sibTransId="{32459EDF-4FEE-47DA-99E2-27F31821E046}"/>
    <dgm:cxn modelId="{5B06DEEF-0293-44D8-B3FC-F66588AABED1}" type="presOf" srcId="{A282D645-B2A4-4CFB-A05A-49D85EA72716}" destId="{DB3D980E-91F1-4193-A583-96F17E5D255D}" srcOrd="0" destOrd="0" presId="urn:microsoft.com/office/officeart/2005/8/layout/process5"/>
    <dgm:cxn modelId="{1221ECF6-9330-4C1A-9C79-F3A6831F9842}" type="presOf" srcId="{84C8DA6A-02BF-4AE0-BCA3-581212875FFD}" destId="{0CA78759-BC47-4B2A-933F-FFE586F00C14}" srcOrd="0" destOrd="0" presId="urn:microsoft.com/office/officeart/2005/8/layout/process5"/>
    <dgm:cxn modelId="{4766D7FB-794F-4A51-8174-86711BB27382}" srcId="{6141C9A8-7BF0-455B-B542-E2EE63FA1F43}" destId="{84C8DA6A-02BF-4AE0-BCA3-581212875FFD}" srcOrd="3" destOrd="0" parTransId="{3A68693C-309F-40A6-99CB-0ECC3DF15E2B}" sibTransId="{A282D645-B2A4-4CFB-A05A-49D85EA72716}"/>
    <dgm:cxn modelId="{C3E18EFE-612E-4007-B661-CF670DD105BF}" type="presOf" srcId="{3E4270A1-02BC-4FB3-8478-6BC4E6AE6C9D}" destId="{3FD1D22B-DFE1-472D-8676-C7D412339484}" srcOrd="0" destOrd="0" presId="urn:microsoft.com/office/officeart/2005/8/layout/process5"/>
    <dgm:cxn modelId="{B8093D3F-1BFF-4B75-8073-6A63B9DC1785}" type="presParOf" srcId="{B8AA7723-8500-4ADE-BE94-A87173643ED3}" destId="{955786F6-04B3-4ECC-8239-309760F72DF1}" srcOrd="0" destOrd="0" presId="urn:microsoft.com/office/officeart/2005/8/layout/process5"/>
    <dgm:cxn modelId="{923BA125-84D8-4431-9331-96823581FDA6}" type="presParOf" srcId="{B8AA7723-8500-4ADE-BE94-A87173643ED3}" destId="{A3B3AE62-E795-4D85-94AD-202CB23B47CA}" srcOrd="1" destOrd="0" presId="urn:microsoft.com/office/officeart/2005/8/layout/process5"/>
    <dgm:cxn modelId="{C0D08C9E-AB36-4984-B6B1-E807B218A1DC}" type="presParOf" srcId="{A3B3AE62-E795-4D85-94AD-202CB23B47CA}" destId="{61E39FDD-7F35-4E2F-BC9E-E4282E1515AA}" srcOrd="0" destOrd="0" presId="urn:microsoft.com/office/officeart/2005/8/layout/process5"/>
    <dgm:cxn modelId="{878E0372-E16A-47B0-8F7B-D9FFEB3664D3}" type="presParOf" srcId="{B8AA7723-8500-4ADE-BE94-A87173643ED3}" destId="{D6DC3A3D-7DC4-4A59-A3D8-CD9066B67F84}" srcOrd="2" destOrd="0" presId="urn:microsoft.com/office/officeart/2005/8/layout/process5"/>
    <dgm:cxn modelId="{70FE7B34-C067-4F65-91FF-C5EEA30D083F}" type="presParOf" srcId="{B8AA7723-8500-4ADE-BE94-A87173643ED3}" destId="{3FD1D22B-DFE1-472D-8676-C7D412339484}" srcOrd="3" destOrd="0" presId="urn:microsoft.com/office/officeart/2005/8/layout/process5"/>
    <dgm:cxn modelId="{96E64A57-4EC7-4B38-87DE-C3A812A60B62}" type="presParOf" srcId="{3FD1D22B-DFE1-472D-8676-C7D412339484}" destId="{334CBA31-2C32-4ABF-B091-CC455201FC71}" srcOrd="0" destOrd="0" presId="urn:microsoft.com/office/officeart/2005/8/layout/process5"/>
    <dgm:cxn modelId="{7C78A26B-AA2E-41CB-AA7A-7783C9FF35FE}" type="presParOf" srcId="{B8AA7723-8500-4ADE-BE94-A87173643ED3}" destId="{5C3583DC-6018-462A-832F-F99062511E0E}" srcOrd="4" destOrd="0" presId="urn:microsoft.com/office/officeart/2005/8/layout/process5"/>
    <dgm:cxn modelId="{45C3639B-3536-42CF-94F7-500D81B77C34}" type="presParOf" srcId="{B8AA7723-8500-4ADE-BE94-A87173643ED3}" destId="{07C11D75-88A7-44D4-99C3-DC3B54B5F95F}" srcOrd="5" destOrd="0" presId="urn:microsoft.com/office/officeart/2005/8/layout/process5"/>
    <dgm:cxn modelId="{F449A612-C9FD-4E61-95CC-3125F847CF80}" type="presParOf" srcId="{07C11D75-88A7-44D4-99C3-DC3B54B5F95F}" destId="{542B8FF8-F94B-4B0E-83C5-DBEE75F90FE5}" srcOrd="0" destOrd="0" presId="urn:microsoft.com/office/officeart/2005/8/layout/process5"/>
    <dgm:cxn modelId="{D6F7ABF0-D9BF-412F-9A40-828720E054C5}" type="presParOf" srcId="{B8AA7723-8500-4ADE-BE94-A87173643ED3}" destId="{0CA78759-BC47-4B2A-933F-FFE586F00C14}" srcOrd="6" destOrd="0" presId="urn:microsoft.com/office/officeart/2005/8/layout/process5"/>
    <dgm:cxn modelId="{A3F9E7A0-E563-42FF-9B4F-E90BD78A5922}" type="presParOf" srcId="{B8AA7723-8500-4ADE-BE94-A87173643ED3}" destId="{DB3D980E-91F1-4193-A583-96F17E5D255D}" srcOrd="7" destOrd="0" presId="urn:microsoft.com/office/officeart/2005/8/layout/process5"/>
    <dgm:cxn modelId="{68187920-CE0D-47C6-BC01-3370B94DEEEA}" type="presParOf" srcId="{DB3D980E-91F1-4193-A583-96F17E5D255D}" destId="{ED3BEE43-3E23-4A7F-8343-7042B497C702}" srcOrd="0" destOrd="0" presId="urn:microsoft.com/office/officeart/2005/8/layout/process5"/>
    <dgm:cxn modelId="{7AAFFDA1-C21B-4F7F-96A4-2C704F5969D0}" type="presParOf" srcId="{B8AA7723-8500-4ADE-BE94-A87173643ED3}" destId="{BCAB7464-7932-4704-8C99-F2D818EE06D9}" srcOrd="8" destOrd="0" presId="urn:microsoft.com/office/officeart/2005/8/layout/process5"/>
    <dgm:cxn modelId="{0F064F8F-0388-4067-B09C-CCC092B58F1E}" type="presParOf" srcId="{B8AA7723-8500-4ADE-BE94-A87173643ED3}" destId="{1C82B526-227C-4633-91AA-0C84ADE5D743}" srcOrd="9" destOrd="0" presId="urn:microsoft.com/office/officeart/2005/8/layout/process5"/>
    <dgm:cxn modelId="{B8EA36CD-75A0-40FF-B765-E22D86E20D08}" type="presParOf" srcId="{1C82B526-227C-4633-91AA-0C84ADE5D743}" destId="{95AA73E3-A3CA-4711-B630-36A8C32BBFAE}" srcOrd="0" destOrd="0" presId="urn:microsoft.com/office/officeart/2005/8/layout/process5"/>
    <dgm:cxn modelId="{A5C6E226-723C-4AF8-9C26-D3285345D914}" type="presParOf" srcId="{B8AA7723-8500-4ADE-BE94-A87173643ED3}" destId="{CD19FB6E-D697-4134-8835-36D3C3EED2D5}"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60FEE-E82E-4E91-A320-838B3F874558}">
      <dsp:nvSpPr>
        <dsp:cNvPr id="0" name=""/>
        <dsp:cNvSpPr/>
      </dsp:nvSpPr>
      <dsp:spPr>
        <a:xfrm>
          <a:off x="915098" y="779066"/>
          <a:ext cx="727810"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C91B5E-D14F-4D6D-BD2A-009CE5F695E5}">
      <dsp:nvSpPr>
        <dsp:cNvPr id="0" name=""/>
        <dsp:cNvSpPr/>
      </dsp:nvSpPr>
      <dsp:spPr>
        <a:xfrm>
          <a:off x="1686578" y="717966"/>
          <a:ext cx="83698" cy="157206"/>
        </a:xfrm>
        <a:prstGeom prst="chevron">
          <a:avLst>
            <a:gd name="adj" fmla="val 9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7DBC78-DA50-44BE-90A1-656F838EC98A}">
      <dsp:nvSpPr>
        <dsp:cNvPr id="0" name=""/>
        <dsp:cNvSpPr/>
      </dsp:nvSpPr>
      <dsp:spPr>
        <a:xfrm>
          <a:off x="470236" y="425216"/>
          <a:ext cx="707772" cy="707772"/>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1</a:t>
          </a:r>
        </a:p>
      </dsp:txBody>
      <dsp:txXfrm>
        <a:off x="573887" y="528867"/>
        <a:ext cx="500470" cy="500470"/>
      </dsp:txXfrm>
    </dsp:sp>
    <dsp:sp modelId="{A5B1D33A-731C-4CBA-9722-B01BA01E436C}">
      <dsp:nvSpPr>
        <dsp:cNvPr id="0" name=""/>
        <dsp:cNvSpPr/>
      </dsp:nvSpPr>
      <dsp:spPr>
        <a:xfrm>
          <a:off x="5335" y="1298588"/>
          <a:ext cx="1637573"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s-ES" sz="1100" kern="1200"/>
            <a:t>El diplomado tiene una duración de 4 meses, las clases son 100% remotas. La coordinación académica les proporcionara la liga de Google Meet.</a:t>
          </a:r>
          <a:endParaRPr lang="en-US" sz="1100" kern="1200"/>
        </a:p>
      </dsp:txBody>
      <dsp:txXfrm>
        <a:off x="5335" y="1626103"/>
        <a:ext cx="1637573" cy="1638085"/>
      </dsp:txXfrm>
    </dsp:sp>
    <dsp:sp modelId="{2294F398-CC78-4249-9475-1E5260BBE227}">
      <dsp:nvSpPr>
        <dsp:cNvPr id="0" name=""/>
        <dsp:cNvSpPr/>
      </dsp:nvSpPr>
      <dsp:spPr>
        <a:xfrm>
          <a:off x="1824862" y="779066"/>
          <a:ext cx="1637573" cy="72"/>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D7F17D-5EF6-4AC2-A1A8-6BEA1187F6BF}">
      <dsp:nvSpPr>
        <dsp:cNvPr id="0" name=""/>
        <dsp:cNvSpPr/>
      </dsp:nvSpPr>
      <dsp:spPr>
        <a:xfrm>
          <a:off x="3506104" y="717966"/>
          <a:ext cx="83698" cy="157207"/>
        </a:xfrm>
        <a:prstGeom prst="chevron">
          <a:avLst>
            <a:gd name="adj" fmla="val 90000"/>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DC2CC0-0B28-4A32-B13A-AE6836ED22DB}">
      <dsp:nvSpPr>
        <dsp:cNvPr id="0" name=""/>
        <dsp:cNvSpPr/>
      </dsp:nvSpPr>
      <dsp:spPr>
        <a:xfrm>
          <a:off x="2289762" y="425216"/>
          <a:ext cx="707772" cy="707772"/>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2</a:t>
          </a:r>
        </a:p>
      </dsp:txBody>
      <dsp:txXfrm>
        <a:off x="2393413" y="528867"/>
        <a:ext cx="500470" cy="500470"/>
      </dsp:txXfrm>
    </dsp:sp>
    <dsp:sp modelId="{7339EDBB-C328-4551-A843-B4A1C0B48FE0}">
      <dsp:nvSpPr>
        <dsp:cNvPr id="0" name=""/>
        <dsp:cNvSpPr/>
      </dsp:nvSpPr>
      <dsp:spPr>
        <a:xfrm>
          <a:off x="1824862" y="1298588"/>
          <a:ext cx="1637573"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s-ES" sz="1100" kern="1200"/>
            <a:t>Las clases serán todos los lunes a partir del lunes 2 de septiembre, y el total de las clases serán 16.</a:t>
          </a:r>
          <a:endParaRPr lang="en-US" sz="1100" kern="1200"/>
        </a:p>
      </dsp:txBody>
      <dsp:txXfrm>
        <a:off x="1824862" y="1626103"/>
        <a:ext cx="1637573" cy="1638085"/>
      </dsp:txXfrm>
    </dsp:sp>
    <dsp:sp modelId="{B210CD9D-75DC-4132-B2AE-B4563FEBAA67}">
      <dsp:nvSpPr>
        <dsp:cNvPr id="0" name=""/>
        <dsp:cNvSpPr/>
      </dsp:nvSpPr>
      <dsp:spPr>
        <a:xfrm>
          <a:off x="3644388" y="779066"/>
          <a:ext cx="1637573" cy="72"/>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8CA7D8-1DD2-4A5D-89F4-CFB306D2D6CE}">
      <dsp:nvSpPr>
        <dsp:cNvPr id="0" name=""/>
        <dsp:cNvSpPr/>
      </dsp:nvSpPr>
      <dsp:spPr>
        <a:xfrm>
          <a:off x="5325630" y="717966"/>
          <a:ext cx="83698" cy="157207"/>
        </a:xfrm>
        <a:prstGeom prst="chevron">
          <a:avLst>
            <a:gd name="adj" fmla="val 9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A2888F-A3D3-4734-BC5C-2C8CD8DE3CBF}">
      <dsp:nvSpPr>
        <dsp:cNvPr id="0" name=""/>
        <dsp:cNvSpPr/>
      </dsp:nvSpPr>
      <dsp:spPr>
        <a:xfrm>
          <a:off x="4109288" y="425216"/>
          <a:ext cx="707772" cy="707772"/>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3</a:t>
          </a:r>
        </a:p>
      </dsp:txBody>
      <dsp:txXfrm>
        <a:off x="4212939" y="528867"/>
        <a:ext cx="500470" cy="500470"/>
      </dsp:txXfrm>
    </dsp:sp>
    <dsp:sp modelId="{2FA7B4E0-67DC-4C0D-A6A0-5002F76F234D}">
      <dsp:nvSpPr>
        <dsp:cNvPr id="0" name=""/>
        <dsp:cNvSpPr/>
      </dsp:nvSpPr>
      <dsp:spPr>
        <a:xfrm>
          <a:off x="3644388" y="1298588"/>
          <a:ext cx="1637573"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s-ES" sz="1100" kern="1200"/>
            <a:t>La comunicación será por medio del grupo de whatsapp que proporcione la coordinación académica para poder resolver dudas técnicas. </a:t>
          </a:r>
          <a:endParaRPr lang="en-US" sz="1100" kern="1200"/>
        </a:p>
      </dsp:txBody>
      <dsp:txXfrm>
        <a:off x="3644388" y="1626103"/>
        <a:ext cx="1637573" cy="1638085"/>
      </dsp:txXfrm>
    </dsp:sp>
    <dsp:sp modelId="{5B9E0271-2921-4539-869C-2D49926A2687}">
      <dsp:nvSpPr>
        <dsp:cNvPr id="0" name=""/>
        <dsp:cNvSpPr/>
      </dsp:nvSpPr>
      <dsp:spPr>
        <a:xfrm>
          <a:off x="5463914" y="779066"/>
          <a:ext cx="1637573" cy="72"/>
        </a:xfrm>
        <a:prstGeom prst="rect">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95283-FEB9-4D25-8803-AD207036263F}">
      <dsp:nvSpPr>
        <dsp:cNvPr id="0" name=""/>
        <dsp:cNvSpPr/>
      </dsp:nvSpPr>
      <dsp:spPr>
        <a:xfrm>
          <a:off x="7145156" y="717966"/>
          <a:ext cx="83698" cy="157207"/>
        </a:xfrm>
        <a:prstGeom prst="chevron">
          <a:avLst>
            <a:gd name="adj" fmla="val 9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1DF56D-CB8B-461E-A20F-855B91C84528}">
      <dsp:nvSpPr>
        <dsp:cNvPr id="0" name=""/>
        <dsp:cNvSpPr/>
      </dsp:nvSpPr>
      <dsp:spPr>
        <a:xfrm>
          <a:off x="5928815" y="425216"/>
          <a:ext cx="707772" cy="707772"/>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4</a:t>
          </a:r>
        </a:p>
      </dsp:txBody>
      <dsp:txXfrm>
        <a:off x="6032466" y="528867"/>
        <a:ext cx="500470" cy="500470"/>
      </dsp:txXfrm>
    </dsp:sp>
    <dsp:sp modelId="{4ABA2CEC-F935-4B94-935E-84E222D15DB5}">
      <dsp:nvSpPr>
        <dsp:cNvPr id="0" name=""/>
        <dsp:cNvSpPr/>
      </dsp:nvSpPr>
      <dsp:spPr>
        <a:xfrm>
          <a:off x="5463914" y="1298588"/>
          <a:ext cx="1637573"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s-ES" sz="1100" kern="1200"/>
            <a:t>Las clases serán 20% teoría y 80% practica.</a:t>
          </a:r>
          <a:endParaRPr lang="en-US" sz="1100" kern="1200"/>
        </a:p>
      </dsp:txBody>
      <dsp:txXfrm>
        <a:off x="5463914" y="1626103"/>
        <a:ext cx="1637573" cy="1638085"/>
      </dsp:txXfrm>
    </dsp:sp>
    <dsp:sp modelId="{4C6DBBA4-5B11-4D4F-9FCC-E47D758CCAC1}">
      <dsp:nvSpPr>
        <dsp:cNvPr id="0" name=""/>
        <dsp:cNvSpPr/>
      </dsp:nvSpPr>
      <dsp:spPr>
        <a:xfrm>
          <a:off x="7283440" y="779066"/>
          <a:ext cx="1637573" cy="7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B8F40E-B661-473C-9C0B-139A1146B2C4}">
      <dsp:nvSpPr>
        <dsp:cNvPr id="0" name=""/>
        <dsp:cNvSpPr/>
      </dsp:nvSpPr>
      <dsp:spPr>
        <a:xfrm>
          <a:off x="8964682" y="717966"/>
          <a:ext cx="83698" cy="157207"/>
        </a:xfrm>
        <a:prstGeom prst="chevron">
          <a:avLst>
            <a:gd name="adj" fmla="val 90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03DD0A-D1C0-4860-B6DB-EFBF88E64BA7}">
      <dsp:nvSpPr>
        <dsp:cNvPr id="0" name=""/>
        <dsp:cNvSpPr/>
      </dsp:nvSpPr>
      <dsp:spPr>
        <a:xfrm>
          <a:off x="7748341" y="425216"/>
          <a:ext cx="707772" cy="707772"/>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5</a:t>
          </a:r>
        </a:p>
      </dsp:txBody>
      <dsp:txXfrm>
        <a:off x="7851992" y="528867"/>
        <a:ext cx="500470" cy="500470"/>
      </dsp:txXfrm>
    </dsp:sp>
    <dsp:sp modelId="{B095E8B9-4A46-40D9-9888-3B49BD1BE7EF}">
      <dsp:nvSpPr>
        <dsp:cNvPr id="0" name=""/>
        <dsp:cNvSpPr/>
      </dsp:nvSpPr>
      <dsp:spPr>
        <a:xfrm>
          <a:off x="7283440" y="1298588"/>
          <a:ext cx="1637573"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s-ES" sz="1100" kern="1200"/>
            <a:t>Se espera que los alumnos consulten el material y recursos que serán proporcionados como material de estudio.</a:t>
          </a:r>
          <a:endParaRPr lang="en-US" sz="1100" kern="1200"/>
        </a:p>
      </dsp:txBody>
      <dsp:txXfrm>
        <a:off x="7283440" y="1626103"/>
        <a:ext cx="1637573" cy="1638085"/>
      </dsp:txXfrm>
    </dsp:sp>
    <dsp:sp modelId="{BF46CE5E-9ED8-4145-8943-AC2AE3C7D63A}">
      <dsp:nvSpPr>
        <dsp:cNvPr id="0" name=""/>
        <dsp:cNvSpPr/>
      </dsp:nvSpPr>
      <dsp:spPr>
        <a:xfrm>
          <a:off x="9102966" y="779066"/>
          <a:ext cx="818786" cy="7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044B8B-E8C0-465B-898B-0534F504CEA2}">
      <dsp:nvSpPr>
        <dsp:cNvPr id="0" name=""/>
        <dsp:cNvSpPr/>
      </dsp:nvSpPr>
      <dsp:spPr>
        <a:xfrm>
          <a:off x="9567867" y="425216"/>
          <a:ext cx="707772" cy="707772"/>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671518" y="528867"/>
        <a:ext cx="500470" cy="500470"/>
      </dsp:txXfrm>
    </dsp:sp>
    <dsp:sp modelId="{045A7BC8-E7E1-4E8F-8776-3CE312903AE0}">
      <dsp:nvSpPr>
        <dsp:cNvPr id="0" name=""/>
        <dsp:cNvSpPr/>
      </dsp:nvSpPr>
      <dsp:spPr>
        <a:xfrm>
          <a:off x="9102966" y="1298588"/>
          <a:ext cx="1637573"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s-ES" sz="1100" kern="1200"/>
            <a:t>Al finalizar el curso, los alumnos presentarán un proyecto final donde aplicarán los conocimientos adquiridos durante el curso.</a:t>
          </a:r>
          <a:endParaRPr lang="en-US" sz="1100" kern="1200"/>
        </a:p>
      </dsp:txBody>
      <dsp:txXfrm>
        <a:off x="9102966" y="1626103"/>
        <a:ext cx="1637573" cy="1638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786F6-04B3-4ECC-8239-309760F72DF1}">
      <dsp:nvSpPr>
        <dsp:cNvPr id="0" name=""/>
        <dsp:cNvSpPr/>
      </dsp:nvSpPr>
      <dsp:spPr>
        <a:xfrm>
          <a:off x="1206641" y="353"/>
          <a:ext cx="2099615" cy="125976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Computadora</a:t>
          </a:r>
          <a:r>
            <a:rPr lang="en-US" sz="1200" kern="1200" dirty="0"/>
            <a:t> Windows o Mac (con las </a:t>
          </a:r>
          <a:r>
            <a:rPr lang="en-US" sz="1200" kern="1200" dirty="0" err="1"/>
            <a:t>actualizaciones</a:t>
          </a:r>
          <a:r>
            <a:rPr lang="en-US" sz="1200" kern="1200" dirty="0"/>
            <a:t> </a:t>
          </a:r>
          <a:r>
            <a:rPr lang="en-US" sz="1200" kern="1200" dirty="0" err="1"/>
            <a:t>requeridas</a:t>
          </a:r>
          <a:r>
            <a:rPr lang="en-US" sz="1200" kern="1200" dirty="0"/>
            <a:t>).</a:t>
          </a:r>
        </a:p>
      </dsp:txBody>
      <dsp:txXfrm>
        <a:off x="1243538" y="37250"/>
        <a:ext cx="2025821" cy="1185975"/>
      </dsp:txXfrm>
    </dsp:sp>
    <dsp:sp modelId="{A3B3AE62-E795-4D85-94AD-202CB23B47CA}">
      <dsp:nvSpPr>
        <dsp:cNvPr id="0" name=""/>
        <dsp:cNvSpPr/>
      </dsp:nvSpPr>
      <dsp:spPr>
        <a:xfrm>
          <a:off x="3491023" y="369885"/>
          <a:ext cx="445118" cy="52070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1</a:t>
          </a:r>
        </a:p>
      </dsp:txBody>
      <dsp:txXfrm>
        <a:off x="3491023" y="474026"/>
        <a:ext cx="311583" cy="312422"/>
      </dsp:txXfrm>
    </dsp:sp>
    <dsp:sp modelId="{D6DC3A3D-7DC4-4A59-A3D8-CD9066B67F84}">
      <dsp:nvSpPr>
        <dsp:cNvPr id="0" name=""/>
        <dsp:cNvSpPr/>
      </dsp:nvSpPr>
      <dsp:spPr>
        <a:xfrm>
          <a:off x="4146103" y="353"/>
          <a:ext cx="2099615" cy="1259769"/>
        </a:xfrm>
        <a:prstGeom prst="roundRect">
          <a:avLst>
            <a:gd name="adj" fmla="val 10000"/>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Descargar</a:t>
          </a:r>
          <a:r>
            <a:rPr lang="en-US" sz="1200" kern="1200" dirty="0"/>
            <a:t> </a:t>
          </a:r>
          <a:r>
            <a:rPr lang="en-US" sz="1200" kern="1200" dirty="0" err="1"/>
            <a:t>el</a:t>
          </a:r>
          <a:r>
            <a:rPr lang="en-US" sz="1200" kern="1200" dirty="0"/>
            <a:t> IDE Visual Studio Code, </a:t>
          </a:r>
          <a:r>
            <a:rPr lang="en-US" sz="1200" kern="1200" dirty="0" err="1"/>
            <a:t>Intellij</a:t>
          </a:r>
          <a:r>
            <a:rPr lang="en-US" sz="1200" kern="1200" dirty="0"/>
            <a:t> de </a:t>
          </a:r>
          <a:r>
            <a:rPr lang="en-US" sz="1200" kern="1200" dirty="0" err="1"/>
            <a:t>preferencia</a:t>
          </a:r>
          <a:r>
            <a:rPr lang="en-US" sz="1200" kern="1200" dirty="0"/>
            <a:t>.</a:t>
          </a:r>
        </a:p>
      </dsp:txBody>
      <dsp:txXfrm>
        <a:off x="4183000" y="37250"/>
        <a:ext cx="2025821" cy="1185975"/>
      </dsp:txXfrm>
    </dsp:sp>
    <dsp:sp modelId="{3FD1D22B-DFE1-472D-8676-C7D412339484}">
      <dsp:nvSpPr>
        <dsp:cNvPr id="0" name=""/>
        <dsp:cNvSpPr/>
      </dsp:nvSpPr>
      <dsp:spPr>
        <a:xfrm rot="5400000">
          <a:off x="4973351" y="1407095"/>
          <a:ext cx="445118" cy="520704"/>
        </a:xfrm>
        <a:prstGeom prst="rightArrow">
          <a:avLst>
            <a:gd name="adj1" fmla="val 60000"/>
            <a:gd name="adj2" fmla="val 50000"/>
          </a:avLst>
        </a:prstGeom>
        <a:solidFill>
          <a:schemeClr val="accent5">
            <a:hueOff val="-3038037"/>
            <a:satOff val="-207"/>
            <a:lumOff val="49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2</a:t>
          </a:r>
        </a:p>
      </dsp:txBody>
      <dsp:txXfrm rot="-5400000">
        <a:off x="5039700" y="1444888"/>
        <a:ext cx="312422" cy="311583"/>
      </dsp:txXfrm>
    </dsp:sp>
    <dsp:sp modelId="{5C3583DC-6018-462A-832F-F99062511E0E}">
      <dsp:nvSpPr>
        <dsp:cNvPr id="0" name=""/>
        <dsp:cNvSpPr/>
      </dsp:nvSpPr>
      <dsp:spPr>
        <a:xfrm>
          <a:off x="4146103" y="2099968"/>
          <a:ext cx="2099615" cy="1259769"/>
        </a:xfrm>
        <a:prstGeom prst="roundRect">
          <a:avLst>
            <a:gd name="adj" fmla="val 10000"/>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Crear</a:t>
          </a:r>
          <a:r>
            <a:rPr lang="en-US" sz="1200" kern="1200" dirty="0"/>
            <a:t> </a:t>
          </a:r>
          <a:r>
            <a:rPr lang="en-US" sz="1200" kern="1200" dirty="0" err="1"/>
            <a:t>una</a:t>
          </a:r>
          <a:r>
            <a:rPr lang="en-US" sz="1200" kern="1200" dirty="0"/>
            <a:t> </a:t>
          </a:r>
          <a:r>
            <a:rPr lang="en-US" sz="1200" kern="1200" dirty="0" err="1"/>
            <a:t>cuenta</a:t>
          </a:r>
          <a:r>
            <a:rPr lang="en-US" sz="1200" kern="1200" dirty="0"/>
            <a:t> de </a:t>
          </a:r>
          <a:r>
            <a:rPr lang="en-US" sz="1200" kern="1200" dirty="0" err="1"/>
            <a:t>Github</a:t>
          </a:r>
          <a:r>
            <a:rPr lang="en-US" sz="1200" kern="1200" dirty="0"/>
            <a:t> para que </a:t>
          </a:r>
          <a:r>
            <a:rPr lang="en-US" sz="1200" kern="1200" dirty="0" err="1"/>
            <a:t>puedan</a:t>
          </a:r>
          <a:r>
            <a:rPr lang="en-US" sz="1200" kern="1200" dirty="0"/>
            <a:t> </a:t>
          </a:r>
          <a:r>
            <a:rPr lang="en-US" sz="1200" kern="1200" dirty="0" err="1"/>
            <a:t>subir</a:t>
          </a:r>
          <a:r>
            <a:rPr lang="en-US" sz="1200" kern="1200" dirty="0"/>
            <a:t> </a:t>
          </a:r>
          <a:r>
            <a:rPr lang="en-US" sz="1200" kern="1200" dirty="0" err="1"/>
            <a:t>su</a:t>
          </a:r>
          <a:r>
            <a:rPr lang="en-US" sz="1200" kern="1200" dirty="0"/>
            <a:t> </a:t>
          </a:r>
          <a:r>
            <a:rPr lang="en-US" sz="1200" kern="1200" dirty="0" err="1"/>
            <a:t>codigo</a:t>
          </a:r>
          <a:r>
            <a:rPr lang="en-US" sz="1200" kern="1200" dirty="0"/>
            <a:t> </a:t>
          </a:r>
          <a:r>
            <a:rPr lang="en-US" sz="1200" kern="1200" dirty="0" err="1"/>
            <a:t>en</a:t>
          </a:r>
          <a:r>
            <a:rPr lang="en-US" sz="1200" kern="1200" dirty="0"/>
            <a:t> </a:t>
          </a:r>
          <a:r>
            <a:rPr lang="en-US" sz="1200" kern="1200" dirty="0" err="1"/>
            <a:t>su</a:t>
          </a:r>
          <a:r>
            <a:rPr lang="en-US" sz="1200" kern="1200" dirty="0"/>
            <a:t> </a:t>
          </a:r>
          <a:r>
            <a:rPr lang="en-US" sz="1200" kern="1200" dirty="0" err="1"/>
            <a:t>propio</a:t>
          </a:r>
          <a:r>
            <a:rPr lang="en-US" sz="1200" kern="1200" dirty="0"/>
            <a:t> </a:t>
          </a:r>
          <a:r>
            <a:rPr lang="en-US" sz="1200" kern="1200" dirty="0" err="1"/>
            <a:t>repositorio</a:t>
          </a:r>
          <a:r>
            <a:rPr lang="en-US" sz="1200" kern="1200" dirty="0"/>
            <a:t>.</a:t>
          </a:r>
        </a:p>
      </dsp:txBody>
      <dsp:txXfrm>
        <a:off x="4183000" y="2136865"/>
        <a:ext cx="2025821" cy="1185975"/>
      </dsp:txXfrm>
    </dsp:sp>
    <dsp:sp modelId="{07C11D75-88A7-44D4-99C3-DC3B54B5F95F}">
      <dsp:nvSpPr>
        <dsp:cNvPr id="0" name=""/>
        <dsp:cNvSpPr/>
      </dsp:nvSpPr>
      <dsp:spPr>
        <a:xfrm rot="10800000">
          <a:off x="3516218" y="2469500"/>
          <a:ext cx="445118" cy="520704"/>
        </a:xfrm>
        <a:prstGeom prst="rightArrow">
          <a:avLst>
            <a:gd name="adj1" fmla="val 60000"/>
            <a:gd name="adj2" fmla="val 50000"/>
          </a:avLst>
        </a:prstGeom>
        <a:solidFill>
          <a:schemeClr val="accent5">
            <a:hueOff val="-6076075"/>
            <a:satOff val="-413"/>
            <a:lumOff val="9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3</a:t>
          </a:r>
        </a:p>
      </dsp:txBody>
      <dsp:txXfrm rot="10800000">
        <a:off x="3649753" y="2573641"/>
        <a:ext cx="311583" cy="312422"/>
      </dsp:txXfrm>
    </dsp:sp>
    <dsp:sp modelId="{0CA78759-BC47-4B2A-933F-FFE586F00C14}">
      <dsp:nvSpPr>
        <dsp:cNvPr id="0" name=""/>
        <dsp:cNvSpPr/>
      </dsp:nvSpPr>
      <dsp:spPr>
        <a:xfrm>
          <a:off x="1206641" y="2099968"/>
          <a:ext cx="2099615" cy="1259769"/>
        </a:xfrm>
        <a:prstGeom prst="roundRect">
          <a:avLst>
            <a:gd name="adj" fmla="val 10000"/>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Consultar</a:t>
          </a:r>
          <a:r>
            <a:rPr lang="en-US" sz="1200" kern="1200" dirty="0"/>
            <a:t> las </a:t>
          </a:r>
          <a:r>
            <a:rPr lang="en-US" sz="1200" kern="1200" dirty="0" err="1"/>
            <a:t>clases</a:t>
          </a:r>
          <a:r>
            <a:rPr lang="en-US" sz="1200" kern="1200" dirty="0"/>
            <a:t> </a:t>
          </a:r>
          <a:r>
            <a:rPr lang="en-US" sz="1200" kern="1200" dirty="0" err="1"/>
            <a:t>grabadas</a:t>
          </a:r>
          <a:r>
            <a:rPr lang="en-US" sz="1200" kern="1200" dirty="0"/>
            <a:t> que </a:t>
          </a:r>
          <a:r>
            <a:rPr lang="en-US" sz="1200" kern="1200" dirty="0" err="1"/>
            <a:t>serán</a:t>
          </a:r>
          <a:r>
            <a:rPr lang="en-US" sz="1200" kern="1200" dirty="0"/>
            <a:t> </a:t>
          </a:r>
          <a:r>
            <a:rPr lang="en-US" sz="1200" kern="1200" dirty="0" err="1"/>
            <a:t>proporcionadas</a:t>
          </a:r>
          <a:r>
            <a:rPr lang="en-US" sz="1200" kern="1200" dirty="0"/>
            <a:t> </a:t>
          </a:r>
          <a:r>
            <a:rPr lang="en-US" sz="1200" kern="1200" dirty="0" err="1"/>
            <a:t>por</a:t>
          </a:r>
          <a:r>
            <a:rPr lang="en-US" sz="1200" kern="1200" dirty="0"/>
            <a:t> la </a:t>
          </a:r>
          <a:r>
            <a:rPr lang="en-US" sz="1200" kern="1200" dirty="0" err="1"/>
            <a:t>coordinación</a:t>
          </a:r>
          <a:r>
            <a:rPr lang="en-US" sz="1200" kern="1200" dirty="0"/>
            <a:t> </a:t>
          </a:r>
          <a:r>
            <a:rPr lang="en-US" sz="1200" kern="1200" dirty="0" err="1"/>
            <a:t>academica</a:t>
          </a:r>
          <a:r>
            <a:rPr lang="en-US" sz="1200" kern="1200" dirty="0"/>
            <a:t>.</a:t>
          </a:r>
        </a:p>
      </dsp:txBody>
      <dsp:txXfrm>
        <a:off x="1243538" y="2136865"/>
        <a:ext cx="2025821" cy="1185975"/>
      </dsp:txXfrm>
    </dsp:sp>
    <dsp:sp modelId="{DB3D980E-91F1-4193-A583-96F17E5D255D}">
      <dsp:nvSpPr>
        <dsp:cNvPr id="0" name=""/>
        <dsp:cNvSpPr/>
      </dsp:nvSpPr>
      <dsp:spPr>
        <a:xfrm rot="5400000">
          <a:off x="2033890" y="3506710"/>
          <a:ext cx="445118" cy="520704"/>
        </a:xfrm>
        <a:prstGeom prst="rightArrow">
          <a:avLst>
            <a:gd name="adj1" fmla="val 60000"/>
            <a:gd name="adj2" fmla="val 50000"/>
          </a:avLst>
        </a:prstGeom>
        <a:solidFill>
          <a:schemeClr val="accent5">
            <a:hueOff val="-9114112"/>
            <a:satOff val="-620"/>
            <a:lumOff val="14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4</a:t>
          </a:r>
        </a:p>
      </dsp:txBody>
      <dsp:txXfrm rot="-5400000">
        <a:off x="2100239" y="3544503"/>
        <a:ext cx="312422" cy="311583"/>
      </dsp:txXfrm>
    </dsp:sp>
    <dsp:sp modelId="{BCAB7464-7932-4704-8C99-F2D818EE06D9}">
      <dsp:nvSpPr>
        <dsp:cNvPr id="0" name=""/>
        <dsp:cNvSpPr/>
      </dsp:nvSpPr>
      <dsp:spPr>
        <a:xfrm>
          <a:off x="1206641" y="4199583"/>
          <a:ext cx="2099615" cy="1259769"/>
        </a:xfrm>
        <a:prstGeom prst="roundRect">
          <a:avLst>
            <a:gd name="adj" fmla="val 10000"/>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 </a:t>
          </a:r>
          <a:r>
            <a:rPr lang="en-US" sz="1200" kern="1200" dirty="0" err="1"/>
            <a:t>caso</a:t>
          </a:r>
          <a:r>
            <a:rPr lang="en-US" sz="1200" kern="1200" dirty="0"/>
            <a:t> de </a:t>
          </a:r>
          <a:r>
            <a:rPr lang="en-US" sz="1200" kern="1200" dirty="0" err="1"/>
            <a:t>tener</a:t>
          </a:r>
          <a:r>
            <a:rPr lang="en-US" sz="1200" kern="1200" dirty="0"/>
            <a:t> </a:t>
          </a:r>
          <a:r>
            <a:rPr lang="en-US" sz="1200" kern="1200" dirty="0" err="1"/>
            <a:t>dudas</a:t>
          </a:r>
          <a:r>
            <a:rPr lang="en-US" sz="1200" kern="1200" dirty="0"/>
            <a:t> </a:t>
          </a:r>
          <a:r>
            <a:rPr lang="en-US" sz="1200" kern="1200" dirty="0" err="1"/>
            <a:t>expresarlas</a:t>
          </a:r>
          <a:r>
            <a:rPr lang="en-US" sz="1200" kern="1200" dirty="0"/>
            <a:t> </a:t>
          </a:r>
          <a:r>
            <a:rPr lang="en-US" sz="1200" kern="1200" dirty="0" err="1"/>
            <a:t>claramente</a:t>
          </a:r>
          <a:r>
            <a:rPr lang="en-US" sz="1200" kern="1200" dirty="0"/>
            <a:t> y </a:t>
          </a:r>
          <a:r>
            <a:rPr lang="en-US" sz="1200" kern="1200" dirty="0" err="1"/>
            <a:t>respetar</a:t>
          </a:r>
          <a:r>
            <a:rPr lang="en-US" sz="1200" kern="1200" dirty="0"/>
            <a:t> la </a:t>
          </a:r>
          <a:r>
            <a:rPr lang="en-US" sz="1200" kern="1200" dirty="0" err="1"/>
            <a:t>participación</a:t>
          </a:r>
          <a:r>
            <a:rPr lang="en-US" sz="1200" kern="1200" dirty="0"/>
            <a:t> de </a:t>
          </a:r>
          <a:r>
            <a:rPr lang="en-US" sz="1200" kern="1200" dirty="0" err="1"/>
            <a:t>los</a:t>
          </a:r>
          <a:r>
            <a:rPr lang="en-US" sz="1200" kern="1200" dirty="0"/>
            <a:t> </a:t>
          </a:r>
          <a:r>
            <a:rPr lang="en-US" sz="1200" kern="1200" dirty="0" err="1"/>
            <a:t>demás</a:t>
          </a:r>
          <a:r>
            <a:rPr lang="en-US" sz="1200" kern="1200" dirty="0"/>
            <a:t>.</a:t>
          </a:r>
        </a:p>
      </dsp:txBody>
      <dsp:txXfrm>
        <a:off x="1243538" y="4236480"/>
        <a:ext cx="2025821" cy="1185975"/>
      </dsp:txXfrm>
    </dsp:sp>
    <dsp:sp modelId="{1C82B526-227C-4633-91AA-0C84ADE5D743}">
      <dsp:nvSpPr>
        <dsp:cNvPr id="0" name=""/>
        <dsp:cNvSpPr/>
      </dsp:nvSpPr>
      <dsp:spPr>
        <a:xfrm>
          <a:off x="3491023" y="4569115"/>
          <a:ext cx="445118" cy="520704"/>
        </a:xfrm>
        <a:prstGeom prst="rightArrow">
          <a:avLst>
            <a:gd name="adj1" fmla="val 60000"/>
            <a:gd name="adj2" fmla="val 50000"/>
          </a:avLst>
        </a:prstGeom>
        <a:solidFill>
          <a:schemeClr val="accent5">
            <a:hueOff val="-12152150"/>
            <a:satOff val="-826"/>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5</a:t>
          </a:r>
        </a:p>
      </dsp:txBody>
      <dsp:txXfrm>
        <a:off x="3491023" y="4673256"/>
        <a:ext cx="311583" cy="312422"/>
      </dsp:txXfrm>
    </dsp:sp>
    <dsp:sp modelId="{CD19FB6E-D697-4134-8835-36D3C3EED2D5}">
      <dsp:nvSpPr>
        <dsp:cNvPr id="0" name=""/>
        <dsp:cNvSpPr/>
      </dsp:nvSpPr>
      <dsp:spPr>
        <a:xfrm>
          <a:off x="4146103" y="4199583"/>
          <a:ext cx="2099615" cy="1259769"/>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Estar</a:t>
          </a:r>
          <a:r>
            <a:rPr lang="en-US" sz="1200" kern="1200" dirty="0"/>
            <a:t> al </a:t>
          </a:r>
          <a:r>
            <a:rPr lang="en-US" sz="1200" kern="1200" dirty="0" err="1"/>
            <a:t>pendiente</a:t>
          </a:r>
          <a:r>
            <a:rPr lang="en-US" sz="1200" kern="1200" dirty="0"/>
            <a:t> de las </a:t>
          </a:r>
          <a:r>
            <a:rPr lang="en-US" sz="1200" kern="1200" dirty="0" err="1"/>
            <a:t>actualizaciones</a:t>
          </a:r>
          <a:r>
            <a:rPr lang="en-US" sz="1200" kern="1200" dirty="0"/>
            <a:t> del </a:t>
          </a:r>
          <a:r>
            <a:rPr lang="en-US" sz="1200" kern="1200" dirty="0" err="1"/>
            <a:t>repositorio</a:t>
          </a:r>
          <a:r>
            <a:rPr lang="en-US" sz="1200" kern="1200" dirty="0"/>
            <a:t> de </a:t>
          </a:r>
          <a:r>
            <a:rPr lang="en-US" sz="1200" kern="1200" dirty="0" err="1"/>
            <a:t>Github</a:t>
          </a:r>
          <a:r>
            <a:rPr lang="en-US" sz="1200" kern="1200" dirty="0"/>
            <a:t> que </a:t>
          </a:r>
          <a:r>
            <a:rPr lang="en-US" sz="1200" kern="1200" dirty="0" err="1"/>
            <a:t>proporcionara</a:t>
          </a:r>
          <a:r>
            <a:rPr lang="en-US" sz="1200" kern="1200" dirty="0"/>
            <a:t> </a:t>
          </a:r>
          <a:r>
            <a:rPr lang="en-US" sz="1200" kern="1200" dirty="0" err="1"/>
            <a:t>el</a:t>
          </a:r>
          <a:r>
            <a:rPr lang="en-US" sz="1200" kern="1200" dirty="0"/>
            <a:t> instructor para que </a:t>
          </a:r>
          <a:r>
            <a:rPr lang="en-US" sz="1200" kern="1200" dirty="0" err="1"/>
            <a:t>puedas</a:t>
          </a:r>
          <a:r>
            <a:rPr lang="en-US" sz="1200" kern="1200" dirty="0"/>
            <a:t> </a:t>
          </a:r>
          <a:r>
            <a:rPr lang="en-US" sz="1200" kern="1200" dirty="0" err="1"/>
            <a:t>consultar</a:t>
          </a:r>
          <a:r>
            <a:rPr lang="en-US" sz="1200" kern="1200" dirty="0"/>
            <a:t> </a:t>
          </a:r>
          <a:r>
            <a:rPr lang="en-US" sz="1200" kern="1200" dirty="0" err="1"/>
            <a:t>el</a:t>
          </a:r>
          <a:r>
            <a:rPr lang="en-US" sz="1200" kern="1200" dirty="0"/>
            <a:t> material de la </a:t>
          </a:r>
          <a:r>
            <a:rPr lang="en-US" sz="1200" kern="1200" dirty="0" err="1"/>
            <a:t>clase</a:t>
          </a:r>
          <a:r>
            <a:rPr lang="en-US" sz="1200" kern="1200" dirty="0"/>
            <a:t>.</a:t>
          </a:r>
        </a:p>
      </dsp:txBody>
      <dsp:txXfrm>
        <a:off x="4183000" y="4236480"/>
        <a:ext cx="2025821" cy="11859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786F6-04B3-4ECC-8239-309760F72DF1}">
      <dsp:nvSpPr>
        <dsp:cNvPr id="0" name=""/>
        <dsp:cNvSpPr/>
      </dsp:nvSpPr>
      <dsp:spPr>
        <a:xfrm>
          <a:off x="1206641" y="353"/>
          <a:ext cx="2099615" cy="125976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Primer Proyecto Modulo 1</a:t>
          </a:r>
        </a:p>
        <a:p>
          <a:pPr marL="0" lvl="0" indent="0" algn="ctr" defTabSz="666750">
            <a:lnSpc>
              <a:spcPct val="90000"/>
            </a:lnSpc>
            <a:spcBef>
              <a:spcPct val="0"/>
            </a:spcBef>
            <a:spcAft>
              <a:spcPct val="35000"/>
            </a:spcAft>
            <a:buNone/>
          </a:pPr>
          <a:r>
            <a:rPr lang="en-US" sz="1500" kern="1200" dirty="0" err="1"/>
            <a:t>Fundamentos</a:t>
          </a:r>
          <a:endParaRPr lang="en-US" sz="1500" kern="1200" dirty="0"/>
        </a:p>
      </dsp:txBody>
      <dsp:txXfrm>
        <a:off x="1243538" y="37250"/>
        <a:ext cx="2025821" cy="1185975"/>
      </dsp:txXfrm>
    </dsp:sp>
    <dsp:sp modelId="{A3B3AE62-E795-4D85-94AD-202CB23B47CA}">
      <dsp:nvSpPr>
        <dsp:cNvPr id="0" name=""/>
        <dsp:cNvSpPr/>
      </dsp:nvSpPr>
      <dsp:spPr>
        <a:xfrm>
          <a:off x="3491023" y="369885"/>
          <a:ext cx="445118" cy="52070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1</a:t>
          </a:r>
        </a:p>
      </dsp:txBody>
      <dsp:txXfrm>
        <a:off x="3491023" y="474026"/>
        <a:ext cx="311583" cy="312422"/>
      </dsp:txXfrm>
    </dsp:sp>
    <dsp:sp modelId="{D6DC3A3D-7DC4-4A59-A3D8-CD9066B67F84}">
      <dsp:nvSpPr>
        <dsp:cNvPr id="0" name=""/>
        <dsp:cNvSpPr/>
      </dsp:nvSpPr>
      <dsp:spPr>
        <a:xfrm>
          <a:off x="4146103" y="353"/>
          <a:ext cx="2099615" cy="1259769"/>
        </a:xfrm>
        <a:prstGeom prst="roundRect">
          <a:avLst>
            <a:gd name="adj" fmla="val 10000"/>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Primer Proyecto Modulo 2</a:t>
          </a:r>
        </a:p>
        <a:p>
          <a:pPr marL="0" lvl="0" indent="0" algn="ctr" defTabSz="666750">
            <a:lnSpc>
              <a:spcPct val="90000"/>
            </a:lnSpc>
            <a:spcBef>
              <a:spcPct val="0"/>
            </a:spcBef>
            <a:spcAft>
              <a:spcPct val="35000"/>
            </a:spcAft>
            <a:buNone/>
          </a:pPr>
          <a:r>
            <a:rPr lang="en-US" sz="1500" kern="1200" dirty="0" err="1"/>
            <a:t>Librerias</a:t>
          </a:r>
          <a:r>
            <a:rPr lang="en-US" sz="1500" kern="1200" dirty="0"/>
            <a:t> Frontend</a:t>
          </a:r>
        </a:p>
      </dsp:txBody>
      <dsp:txXfrm>
        <a:off x="4183000" y="37250"/>
        <a:ext cx="2025821" cy="1185975"/>
      </dsp:txXfrm>
    </dsp:sp>
    <dsp:sp modelId="{3FD1D22B-DFE1-472D-8676-C7D412339484}">
      <dsp:nvSpPr>
        <dsp:cNvPr id="0" name=""/>
        <dsp:cNvSpPr/>
      </dsp:nvSpPr>
      <dsp:spPr>
        <a:xfrm rot="5400000">
          <a:off x="4973351" y="1407095"/>
          <a:ext cx="445118" cy="520704"/>
        </a:xfrm>
        <a:prstGeom prst="rightArrow">
          <a:avLst>
            <a:gd name="adj1" fmla="val 60000"/>
            <a:gd name="adj2" fmla="val 50000"/>
          </a:avLst>
        </a:prstGeom>
        <a:solidFill>
          <a:schemeClr val="accent5">
            <a:hueOff val="-3038037"/>
            <a:satOff val="-207"/>
            <a:lumOff val="49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2</a:t>
          </a:r>
        </a:p>
      </dsp:txBody>
      <dsp:txXfrm rot="-5400000">
        <a:off x="5039700" y="1444888"/>
        <a:ext cx="312422" cy="311583"/>
      </dsp:txXfrm>
    </dsp:sp>
    <dsp:sp modelId="{5C3583DC-6018-462A-832F-F99062511E0E}">
      <dsp:nvSpPr>
        <dsp:cNvPr id="0" name=""/>
        <dsp:cNvSpPr/>
      </dsp:nvSpPr>
      <dsp:spPr>
        <a:xfrm>
          <a:off x="4146103" y="2099968"/>
          <a:ext cx="2099615" cy="1259769"/>
        </a:xfrm>
        <a:prstGeom prst="roundRect">
          <a:avLst>
            <a:gd name="adj" fmla="val 10000"/>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Proyecto Final (Proyecto </a:t>
          </a:r>
          <a:r>
            <a:rPr lang="en-US" sz="1500" kern="1200" dirty="0" err="1"/>
            <a:t>integrador</a:t>
          </a:r>
          <a:r>
            <a:rPr lang="en-US" sz="1500" kern="1200" dirty="0"/>
            <a:t>)</a:t>
          </a:r>
        </a:p>
      </dsp:txBody>
      <dsp:txXfrm>
        <a:off x="4183000" y="2136865"/>
        <a:ext cx="2025821" cy="1185975"/>
      </dsp:txXfrm>
    </dsp:sp>
    <dsp:sp modelId="{07C11D75-88A7-44D4-99C3-DC3B54B5F95F}">
      <dsp:nvSpPr>
        <dsp:cNvPr id="0" name=""/>
        <dsp:cNvSpPr/>
      </dsp:nvSpPr>
      <dsp:spPr>
        <a:xfrm rot="10800000">
          <a:off x="3516218" y="2469500"/>
          <a:ext cx="445118" cy="520704"/>
        </a:xfrm>
        <a:prstGeom prst="rightArrow">
          <a:avLst>
            <a:gd name="adj1" fmla="val 60000"/>
            <a:gd name="adj2" fmla="val 50000"/>
          </a:avLst>
        </a:prstGeom>
        <a:solidFill>
          <a:schemeClr val="accent5">
            <a:hueOff val="-6076075"/>
            <a:satOff val="-413"/>
            <a:lumOff val="9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3</a:t>
          </a:r>
        </a:p>
      </dsp:txBody>
      <dsp:txXfrm rot="10800000">
        <a:off x="3649753" y="2573641"/>
        <a:ext cx="311583" cy="312422"/>
      </dsp:txXfrm>
    </dsp:sp>
    <dsp:sp modelId="{0CA78759-BC47-4B2A-933F-FFE586F00C14}">
      <dsp:nvSpPr>
        <dsp:cNvPr id="0" name=""/>
        <dsp:cNvSpPr/>
      </dsp:nvSpPr>
      <dsp:spPr>
        <a:xfrm>
          <a:off x="1206641" y="2099968"/>
          <a:ext cx="2099615" cy="1259769"/>
        </a:xfrm>
        <a:prstGeom prst="roundRect">
          <a:avLst>
            <a:gd name="adj" fmla="val 10000"/>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Primer Proyecto Modulo 3</a:t>
          </a:r>
        </a:p>
        <a:p>
          <a:pPr marL="0" lvl="0" indent="0" algn="ctr" defTabSz="666750">
            <a:lnSpc>
              <a:spcPct val="90000"/>
            </a:lnSpc>
            <a:spcBef>
              <a:spcPct val="0"/>
            </a:spcBef>
            <a:spcAft>
              <a:spcPct val="35000"/>
            </a:spcAft>
            <a:buNone/>
          </a:pPr>
          <a:r>
            <a:rPr lang="en-US" sz="1500" kern="1200" dirty="0"/>
            <a:t>Backend y Cloud Computing</a:t>
          </a:r>
        </a:p>
      </dsp:txBody>
      <dsp:txXfrm>
        <a:off x="1243538" y="2136865"/>
        <a:ext cx="2025821" cy="1185975"/>
      </dsp:txXfrm>
    </dsp:sp>
    <dsp:sp modelId="{DB3D980E-91F1-4193-A583-96F17E5D255D}">
      <dsp:nvSpPr>
        <dsp:cNvPr id="0" name=""/>
        <dsp:cNvSpPr/>
      </dsp:nvSpPr>
      <dsp:spPr>
        <a:xfrm rot="5400000">
          <a:off x="2033890" y="3506710"/>
          <a:ext cx="445118" cy="520704"/>
        </a:xfrm>
        <a:prstGeom prst="rightArrow">
          <a:avLst>
            <a:gd name="adj1" fmla="val 60000"/>
            <a:gd name="adj2" fmla="val 50000"/>
          </a:avLst>
        </a:prstGeom>
        <a:solidFill>
          <a:schemeClr val="accent5">
            <a:hueOff val="-9114112"/>
            <a:satOff val="-620"/>
            <a:lumOff val="14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4</a:t>
          </a:r>
        </a:p>
      </dsp:txBody>
      <dsp:txXfrm rot="-5400000">
        <a:off x="2100239" y="3544503"/>
        <a:ext cx="312422" cy="311583"/>
      </dsp:txXfrm>
    </dsp:sp>
    <dsp:sp modelId="{BCAB7464-7932-4704-8C99-F2D818EE06D9}">
      <dsp:nvSpPr>
        <dsp:cNvPr id="0" name=""/>
        <dsp:cNvSpPr/>
      </dsp:nvSpPr>
      <dsp:spPr>
        <a:xfrm>
          <a:off x="1206641" y="4199583"/>
          <a:ext cx="2099615" cy="1259769"/>
        </a:xfrm>
        <a:prstGeom prst="roundRect">
          <a:avLst>
            <a:gd name="adj" fmla="val 10000"/>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En</a:t>
          </a:r>
          <a:r>
            <a:rPr lang="en-US" sz="1500" kern="1200" baseline="0" dirty="0"/>
            <a:t> la ultima </a:t>
          </a:r>
          <a:r>
            <a:rPr lang="en-US" sz="1500" kern="1200" baseline="0" dirty="0" err="1"/>
            <a:t>clase</a:t>
          </a:r>
          <a:r>
            <a:rPr lang="en-US" sz="1500" kern="1200" baseline="0" dirty="0"/>
            <a:t> </a:t>
          </a:r>
          <a:r>
            <a:rPr lang="en-US" sz="1500" kern="1200" baseline="0" dirty="0" err="1"/>
            <a:t>presentarán</a:t>
          </a:r>
          <a:r>
            <a:rPr lang="en-US" sz="1500" kern="1200" baseline="0" dirty="0"/>
            <a:t> </a:t>
          </a:r>
          <a:r>
            <a:rPr lang="en-US" sz="1500" kern="1200" baseline="0" dirty="0" err="1"/>
            <a:t>su</a:t>
          </a:r>
          <a:r>
            <a:rPr lang="en-US" sz="1500" kern="1200" baseline="0" dirty="0"/>
            <a:t> </a:t>
          </a:r>
          <a:r>
            <a:rPr lang="en-US" sz="1500" kern="1200" baseline="0" dirty="0" err="1"/>
            <a:t>proyecto</a:t>
          </a:r>
          <a:r>
            <a:rPr lang="en-US" sz="1500" kern="1200" baseline="0" dirty="0"/>
            <a:t> final</a:t>
          </a:r>
          <a:endParaRPr lang="en-US" sz="1500" kern="1200" dirty="0"/>
        </a:p>
      </dsp:txBody>
      <dsp:txXfrm>
        <a:off x="1243538" y="4236480"/>
        <a:ext cx="2025821" cy="1185975"/>
      </dsp:txXfrm>
    </dsp:sp>
    <dsp:sp modelId="{1C82B526-227C-4633-91AA-0C84ADE5D743}">
      <dsp:nvSpPr>
        <dsp:cNvPr id="0" name=""/>
        <dsp:cNvSpPr/>
      </dsp:nvSpPr>
      <dsp:spPr>
        <a:xfrm>
          <a:off x="3491023" y="4569115"/>
          <a:ext cx="445118" cy="520704"/>
        </a:xfrm>
        <a:prstGeom prst="rightArrow">
          <a:avLst>
            <a:gd name="adj1" fmla="val 60000"/>
            <a:gd name="adj2" fmla="val 50000"/>
          </a:avLst>
        </a:prstGeom>
        <a:solidFill>
          <a:schemeClr val="accent5">
            <a:hueOff val="-12152150"/>
            <a:satOff val="-826"/>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5</a:t>
          </a:r>
        </a:p>
      </dsp:txBody>
      <dsp:txXfrm>
        <a:off x="3491023" y="4673256"/>
        <a:ext cx="311583" cy="312422"/>
      </dsp:txXfrm>
    </dsp:sp>
    <dsp:sp modelId="{CD19FB6E-D697-4134-8835-36D3C3EED2D5}">
      <dsp:nvSpPr>
        <dsp:cNvPr id="0" name=""/>
        <dsp:cNvSpPr/>
      </dsp:nvSpPr>
      <dsp:spPr>
        <a:xfrm>
          <a:off x="4146103" y="4199583"/>
          <a:ext cx="2099615" cy="1259769"/>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 </a:t>
          </a:r>
          <a:r>
            <a:rPr lang="en-US" sz="1500" kern="1200" dirty="0" err="1"/>
            <a:t>entregar</a:t>
          </a:r>
          <a:r>
            <a:rPr lang="en-US" sz="1500" kern="1200" dirty="0"/>
            <a:t> </a:t>
          </a:r>
          <a:r>
            <a:rPr lang="en-US" sz="1500" kern="1200" dirty="0" err="1"/>
            <a:t>su</a:t>
          </a:r>
          <a:r>
            <a:rPr lang="en-US" sz="1500" kern="1200" dirty="0"/>
            <a:t> Proyecto </a:t>
          </a:r>
          <a:r>
            <a:rPr lang="en-US" sz="1500" kern="1200" dirty="0" err="1"/>
            <a:t>recibiran</a:t>
          </a:r>
          <a:r>
            <a:rPr lang="en-US" sz="1500" kern="1200" dirty="0"/>
            <a:t> </a:t>
          </a:r>
          <a:r>
            <a:rPr lang="en-US" sz="1500" kern="1200" dirty="0" err="1"/>
            <a:t>su</a:t>
          </a:r>
          <a:r>
            <a:rPr lang="en-US" sz="1500" kern="1200" dirty="0"/>
            <a:t> diploma de </a:t>
          </a:r>
          <a:r>
            <a:rPr lang="en-US" sz="1500" kern="1200" dirty="0" err="1"/>
            <a:t>finalización</a:t>
          </a:r>
          <a:r>
            <a:rPr lang="en-US" sz="1500" kern="1200" dirty="0"/>
            <a:t> del </a:t>
          </a:r>
          <a:r>
            <a:rPr lang="en-US" sz="1500" kern="1200" dirty="0" err="1"/>
            <a:t>curso</a:t>
          </a:r>
          <a:r>
            <a:rPr lang="en-US" sz="1500" kern="1200" dirty="0"/>
            <a:t>.</a:t>
          </a:r>
        </a:p>
      </dsp:txBody>
      <dsp:txXfrm>
        <a:off x="4183000" y="4236480"/>
        <a:ext cx="2025821" cy="1185975"/>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33E30B-D527-6114-6593-552AAE3DE26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F7C0907A-5AE8-58C1-48A5-2464451A31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06FA410A-1557-E139-1AD5-A3A9822E4F1B}"/>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5" name="Marcador de pie de página 4">
            <a:extLst>
              <a:ext uri="{FF2B5EF4-FFF2-40B4-BE49-F238E27FC236}">
                <a16:creationId xmlns:a16="http://schemas.microsoft.com/office/drawing/2014/main" id="{E86AB10A-D376-7196-8E33-D14463FC5EC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D35663E-C77C-8D7E-3713-F4D109F1AB41}"/>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1068103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7D7F71-C4E3-C025-4AFC-5EA78134444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09EDBBD4-33ED-8E2F-8E36-53122D4367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C0359BB-8D8F-F044-63AF-215203363D25}"/>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5" name="Marcador de pie de página 4">
            <a:extLst>
              <a:ext uri="{FF2B5EF4-FFF2-40B4-BE49-F238E27FC236}">
                <a16:creationId xmlns:a16="http://schemas.microsoft.com/office/drawing/2014/main" id="{2A17306D-4608-6578-3FAF-C1CE0B00F41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2C3A8F9-85B0-F138-2550-64FF2EF5AF95}"/>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343302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A00617-305D-D309-CA0F-08400DBF809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5EFAE28-A21B-AB85-0307-AF3A8AA949D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FE82267-A839-173E-EE79-FB20B673E90B}"/>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5" name="Marcador de pie de página 4">
            <a:extLst>
              <a:ext uri="{FF2B5EF4-FFF2-40B4-BE49-F238E27FC236}">
                <a16:creationId xmlns:a16="http://schemas.microsoft.com/office/drawing/2014/main" id="{1C1BA8E6-D004-183A-0BC9-2DD524ADBAF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D9BBCF7-079B-71D3-4E37-8698E1D54641}"/>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2228091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9AF09-3D6C-163B-DEF8-B19993DAAD3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0ED8607-7B1B-76D0-D3E0-F9426F68A47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72F265-292E-FDDE-5AA6-7C99DD3BF453}"/>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5" name="Marcador de pie de página 4">
            <a:extLst>
              <a:ext uri="{FF2B5EF4-FFF2-40B4-BE49-F238E27FC236}">
                <a16:creationId xmlns:a16="http://schemas.microsoft.com/office/drawing/2014/main" id="{ACA56D1E-2655-52ED-E4ED-B2063F625A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7B403CE-D79D-05F9-1683-FBC138BD1126}"/>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3708066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34B61-CCCF-1F51-D210-B1725726CFB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EF13D69-0DEB-309B-D4C2-29FFA12FB4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E781F49-84BE-B1C0-75AE-8D5264EF2696}"/>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5" name="Marcador de pie de página 4">
            <a:extLst>
              <a:ext uri="{FF2B5EF4-FFF2-40B4-BE49-F238E27FC236}">
                <a16:creationId xmlns:a16="http://schemas.microsoft.com/office/drawing/2014/main" id="{F09E1E25-9EBF-4150-FC03-D5719153819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994643B-41E8-0081-3465-D675C873EAC2}"/>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456974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BE918E-84B2-12A7-AE04-CFA56D437CE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AEB3DAE-F31B-C2C4-43AF-AAE76B9B44F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9D0594DD-5CEB-7EC2-AD20-B482A8297B0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28659246-DCCB-8D6C-F484-80CB7477C28C}"/>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6" name="Marcador de pie de página 5">
            <a:extLst>
              <a:ext uri="{FF2B5EF4-FFF2-40B4-BE49-F238E27FC236}">
                <a16:creationId xmlns:a16="http://schemas.microsoft.com/office/drawing/2014/main" id="{70BE0E82-0573-4094-E7A5-1D6399027F0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ACADCD1-3E57-DB1B-F9FF-3B6AC50D13A4}"/>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42656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49C97F-5C37-205F-2EB3-00B3D709B7F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C33F1F7-58BD-CD0D-D715-38C9E3E82D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95299EE-7550-365A-ECF0-9627D96DD12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888FB917-14C9-6166-29BF-F208A35C7F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6597495-A795-DF47-AC36-7B05016F60C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03F4EB0F-044E-4F33-8C34-C97E0A7C79F3}"/>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8" name="Marcador de pie de página 7">
            <a:extLst>
              <a:ext uri="{FF2B5EF4-FFF2-40B4-BE49-F238E27FC236}">
                <a16:creationId xmlns:a16="http://schemas.microsoft.com/office/drawing/2014/main" id="{09D0DDB6-F237-C16E-FF37-D08809CEAD1A}"/>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EE8F5C8-94E6-B35F-CB47-447DF13FD499}"/>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2459730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F0EB9-70A3-5ED9-1970-2D498FCAC78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3C48805-3683-F729-940C-B5DA0DB60E7E}"/>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4" name="Marcador de pie de página 3">
            <a:extLst>
              <a:ext uri="{FF2B5EF4-FFF2-40B4-BE49-F238E27FC236}">
                <a16:creationId xmlns:a16="http://schemas.microsoft.com/office/drawing/2014/main" id="{98E9814D-E97B-8EFE-0FE2-1506C4EDC61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42FDD7C4-ACEF-AA8C-DEC0-080F61F0570A}"/>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15436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C9DCF3A-9526-2DBF-CD57-7AF0230E381B}"/>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3" name="Marcador de pie de página 2">
            <a:extLst>
              <a:ext uri="{FF2B5EF4-FFF2-40B4-BE49-F238E27FC236}">
                <a16:creationId xmlns:a16="http://schemas.microsoft.com/office/drawing/2014/main" id="{0A4D5345-DF07-B63F-BBC2-BE38E467783B}"/>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4926FB81-3501-45B7-0BAD-783D5D397AB3}"/>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166162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080853-C7DF-F5B4-06E6-60ADA6E1DE9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E0B904-2423-B442-DEDC-2AD2628CFD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94B6849-65A5-14A9-2567-0E4850CF5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CE8539-81BE-532E-7B03-4F60D0A713A1}"/>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6" name="Marcador de pie de página 5">
            <a:extLst>
              <a:ext uri="{FF2B5EF4-FFF2-40B4-BE49-F238E27FC236}">
                <a16:creationId xmlns:a16="http://schemas.microsoft.com/office/drawing/2014/main" id="{117CDD3F-BF88-A755-6D5D-317187DF6A7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CEDA151-2B7E-7907-9189-A99E063CF8BF}"/>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129627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9FC30-CE1C-AA2D-7BD2-ED0678B1B7A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C15D185B-3A9E-A2D5-48A8-5DDA51A2EB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56A75204-EC4D-9F85-40F4-EF8E2C1261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DFFA3AC-FE56-276C-BD51-109294DC845F}"/>
              </a:ext>
            </a:extLst>
          </p:cNvPr>
          <p:cNvSpPr>
            <a:spLocks noGrp="1"/>
          </p:cNvSpPr>
          <p:nvPr>
            <p:ph type="dt" sz="half" idx="10"/>
          </p:nvPr>
        </p:nvSpPr>
        <p:spPr/>
        <p:txBody>
          <a:bodyPr/>
          <a:lstStyle/>
          <a:p>
            <a:fld id="{ABDC48F9-F417-4D8A-AB07-4F266D983903}" type="datetimeFigureOut">
              <a:rPr lang="es-MX" smtClean="0"/>
              <a:t>10/10/2024</a:t>
            </a:fld>
            <a:endParaRPr lang="es-MX"/>
          </a:p>
        </p:txBody>
      </p:sp>
      <p:sp>
        <p:nvSpPr>
          <p:cNvPr id="6" name="Marcador de pie de página 5">
            <a:extLst>
              <a:ext uri="{FF2B5EF4-FFF2-40B4-BE49-F238E27FC236}">
                <a16:creationId xmlns:a16="http://schemas.microsoft.com/office/drawing/2014/main" id="{F1F3B467-7727-3B4B-6038-627B7F710B7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5652E6C-AC17-1682-F37C-B5181DF9967F}"/>
              </a:ext>
            </a:extLst>
          </p:cNvPr>
          <p:cNvSpPr>
            <a:spLocks noGrp="1"/>
          </p:cNvSpPr>
          <p:nvPr>
            <p:ph type="sldNum" sz="quarter" idx="12"/>
          </p:nvPr>
        </p:nvSpPr>
        <p:spPr/>
        <p:txBody>
          <a:bodyPr/>
          <a:lstStyle/>
          <a:p>
            <a:fld id="{867A54CD-F4D9-4DED-98D0-12B12C5EC844}" type="slidenum">
              <a:rPr lang="es-MX" smtClean="0"/>
              <a:t>‹Nº›</a:t>
            </a:fld>
            <a:endParaRPr lang="es-MX"/>
          </a:p>
        </p:txBody>
      </p:sp>
    </p:spTree>
    <p:extLst>
      <p:ext uri="{BB962C8B-B14F-4D97-AF65-F5344CB8AC3E}">
        <p14:creationId xmlns:p14="http://schemas.microsoft.com/office/powerpoint/2010/main" val="2681649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4D7361A-AB29-460B-E186-0B2076BC22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2D50337-12CB-99F3-1418-61D54933FE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7E9764C-C8D5-7547-1261-986AF5908E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DC48F9-F417-4D8A-AB07-4F266D983903}" type="datetimeFigureOut">
              <a:rPr lang="es-MX" smtClean="0"/>
              <a:t>10/10/2024</a:t>
            </a:fld>
            <a:endParaRPr lang="es-MX"/>
          </a:p>
        </p:txBody>
      </p:sp>
      <p:sp>
        <p:nvSpPr>
          <p:cNvPr id="5" name="Marcador de pie de página 4">
            <a:extLst>
              <a:ext uri="{FF2B5EF4-FFF2-40B4-BE49-F238E27FC236}">
                <a16:creationId xmlns:a16="http://schemas.microsoft.com/office/drawing/2014/main" id="{BE3744FA-3FAF-E9D0-FB17-ABD552F94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3F256192-F85F-2BA4-8B63-C69A0A7700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7A54CD-F4D9-4DED-98D0-12B12C5EC844}" type="slidenum">
              <a:rPr lang="es-MX" smtClean="0"/>
              <a:t>‹Nº›</a:t>
            </a:fld>
            <a:endParaRPr lang="es-MX"/>
          </a:p>
        </p:txBody>
      </p:sp>
    </p:spTree>
    <p:extLst>
      <p:ext uri="{BB962C8B-B14F-4D97-AF65-F5344CB8AC3E}">
        <p14:creationId xmlns:p14="http://schemas.microsoft.com/office/powerpoint/2010/main" val="2525177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Puede ser una imagen de texto">
            <a:extLst>
              <a:ext uri="{FF2B5EF4-FFF2-40B4-BE49-F238E27FC236}">
                <a16:creationId xmlns:a16="http://schemas.microsoft.com/office/drawing/2014/main" id="{A71EDB42-87F6-F3AA-B3B8-AF9E41B11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32" r="1" b="1"/>
          <a:stretch/>
        </p:blipFill>
        <p:spPr bwMode="auto">
          <a:xfrm>
            <a:off x="5101771" y="10"/>
            <a:ext cx="7094361" cy="6857989"/>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Arc 1037">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1DD6A9A-E3D2-29C6-6F54-D0ECBCB11C3B}"/>
              </a:ext>
            </a:extLst>
          </p:cNvPr>
          <p:cNvSpPr>
            <a:spLocks noGrp="1"/>
          </p:cNvSpPr>
          <p:nvPr>
            <p:ph type="ctrTitle"/>
          </p:nvPr>
        </p:nvSpPr>
        <p:spPr>
          <a:xfrm>
            <a:off x="643467" y="795509"/>
            <a:ext cx="4092525" cy="2798604"/>
          </a:xfrm>
        </p:spPr>
        <p:txBody>
          <a:bodyPr>
            <a:normAutofit/>
          </a:bodyPr>
          <a:lstStyle/>
          <a:p>
            <a:r>
              <a:rPr lang="es-ES" dirty="0">
                <a:solidFill>
                  <a:srgbClr val="FFFFFF"/>
                </a:solidFill>
              </a:rPr>
              <a:t>Diplomado </a:t>
            </a:r>
            <a:br>
              <a:rPr lang="es-ES" dirty="0">
                <a:solidFill>
                  <a:srgbClr val="FFFFFF"/>
                </a:solidFill>
              </a:rPr>
            </a:br>
            <a:r>
              <a:rPr lang="es-ES" dirty="0">
                <a:solidFill>
                  <a:srgbClr val="FFFFFF"/>
                </a:solidFill>
              </a:rPr>
              <a:t>Full </a:t>
            </a:r>
            <a:r>
              <a:rPr lang="es-ES" dirty="0" err="1">
                <a:solidFill>
                  <a:srgbClr val="FFFFFF"/>
                </a:solidFill>
              </a:rPr>
              <a:t>Stack</a:t>
            </a:r>
            <a:r>
              <a:rPr lang="es-ES" dirty="0">
                <a:solidFill>
                  <a:srgbClr val="FFFFFF"/>
                </a:solidFill>
              </a:rPr>
              <a:t> </a:t>
            </a:r>
            <a:r>
              <a:rPr lang="es-ES" dirty="0" err="1">
                <a:solidFill>
                  <a:srgbClr val="FFFFFF"/>
                </a:solidFill>
              </a:rPr>
              <a:t>Developer</a:t>
            </a:r>
            <a:endParaRPr lang="es-MX" dirty="0">
              <a:solidFill>
                <a:srgbClr val="FFFFFF"/>
              </a:solidFill>
            </a:endParaRPr>
          </a:p>
        </p:txBody>
      </p:sp>
      <p:sp>
        <p:nvSpPr>
          <p:cNvPr id="1043" name="Oval 1039">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ítulo 2">
            <a:extLst>
              <a:ext uri="{FF2B5EF4-FFF2-40B4-BE49-F238E27FC236}">
                <a16:creationId xmlns:a16="http://schemas.microsoft.com/office/drawing/2014/main" id="{831E1C5A-6951-5E4C-F0D0-D7A5D3B168B9}"/>
              </a:ext>
            </a:extLst>
          </p:cNvPr>
          <p:cNvSpPr>
            <a:spLocks noGrp="1"/>
          </p:cNvSpPr>
          <p:nvPr>
            <p:ph type="subTitle" idx="1"/>
          </p:nvPr>
        </p:nvSpPr>
        <p:spPr>
          <a:xfrm>
            <a:off x="643467" y="3686187"/>
            <a:ext cx="4092525" cy="2292581"/>
          </a:xfrm>
        </p:spPr>
        <p:txBody>
          <a:bodyPr>
            <a:normAutofit/>
          </a:bodyPr>
          <a:lstStyle/>
          <a:p>
            <a:r>
              <a:rPr lang="es-ES" dirty="0">
                <a:solidFill>
                  <a:srgbClr val="FFFFFF"/>
                </a:solidFill>
              </a:rPr>
              <a:t>Septiembre 2024</a:t>
            </a:r>
          </a:p>
          <a:p>
            <a:r>
              <a:rPr lang="es-ES" dirty="0">
                <a:solidFill>
                  <a:srgbClr val="FFFFFF"/>
                </a:solidFill>
              </a:rPr>
              <a:t>Instructor: Nazir Rosas</a:t>
            </a:r>
          </a:p>
          <a:p>
            <a:r>
              <a:rPr lang="es-ES" dirty="0">
                <a:solidFill>
                  <a:srgbClr val="FFFFFF"/>
                </a:solidFill>
              </a:rPr>
              <a:t>Desarrollador de software</a:t>
            </a:r>
            <a:endParaRPr lang="es-MX" dirty="0">
              <a:solidFill>
                <a:srgbClr val="FFFFFF"/>
              </a:solidFill>
            </a:endParaRPr>
          </a:p>
        </p:txBody>
      </p:sp>
      <p:sp>
        <p:nvSpPr>
          <p:cNvPr id="1042" name="Rectangle 1041">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082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B4495F37-321C-E484-CF46-2AAE2E4DB268}"/>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Duración</a:t>
            </a:r>
            <a:endParaRPr lang="en-US" sz="6000" kern="1200" dirty="0">
              <a:solidFill>
                <a:srgbClr val="FFFFFF"/>
              </a:solidFill>
              <a:latin typeface="+mj-lt"/>
              <a:ea typeface="+mj-ea"/>
              <a:cs typeface="+mj-cs"/>
            </a:endParaRPr>
          </a:p>
        </p:txBody>
      </p:sp>
      <p:sp>
        <p:nvSpPr>
          <p:cNvPr id="3081" name="Freeform: Shape 308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3083" name="Freeform: Shape 308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Curso de Desarrollo Web Full Stack Gratis Certificado">
            <a:extLst>
              <a:ext uri="{FF2B5EF4-FFF2-40B4-BE49-F238E27FC236}">
                <a16:creationId xmlns:a16="http://schemas.microsoft.com/office/drawing/2014/main" id="{71E248AF-6839-B2E6-5EC1-0FA915BBC2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1243" y="1823864"/>
            <a:ext cx="4939504" cy="282732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extLst>
            <a:ext uri="{909E8E84-426E-40DD-AFC4-6F175D3DCCD1}">
              <a14:hiddenFill xmlns:a14="http://schemas.microsoft.com/office/drawing/2010/main">
                <a:solidFill>
                  <a:srgbClr val="FFFFFF"/>
                </a:solidFill>
              </a14:hiddenFill>
            </a:ext>
          </a:extLst>
        </p:spPr>
      </p:pic>
      <p:sp>
        <p:nvSpPr>
          <p:cNvPr id="3085" name="Freeform: Shape 308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7" name="Freeform: Shape 308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089" name="Freeform: Shape 308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Freeform: Shape 309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01615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7C430FE-14B8-7512-AE79-D40988602200}"/>
              </a:ext>
            </a:extLst>
          </p:cNvPr>
          <p:cNvSpPr>
            <a:spLocks noGrp="1"/>
          </p:cNvSpPr>
          <p:nvPr>
            <p:ph type="title"/>
          </p:nvPr>
        </p:nvSpPr>
        <p:spPr>
          <a:xfrm>
            <a:off x="1383564" y="348865"/>
            <a:ext cx="9718111" cy="1576446"/>
          </a:xfrm>
        </p:spPr>
        <p:txBody>
          <a:bodyPr anchor="ctr">
            <a:normAutofit/>
          </a:bodyPr>
          <a:lstStyle/>
          <a:p>
            <a:r>
              <a:rPr lang="es-ES" sz="4000">
                <a:solidFill>
                  <a:srgbClr val="FFFFFF"/>
                </a:solidFill>
              </a:rPr>
              <a:t>Clases</a:t>
            </a:r>
            <a:endParaRPr lang="es-MX" sz="4000">
              <a:solidFill>
                <a:srgbClr val="FFFFFF"/>
              </a:solidFill>
            </a:endParaRPr>
          </a:p>
        </p:txBody>
      </p:sp>
      <p:graphicFrame>
        <p:nvGraphicFramePr>
          <p:cNvPr id="32" name="Marcador de contenido 2">
            <a:extLst>
              <a:ext uri="{FF2B5EF4-FFF2-40B4-BE49-F238E27FC236}">
                <a16:creationId xmlns:a16="http://schemas.microsoft.com/office/drawing/2014/main" id="{9E47F709-75E3-206B-5094-1F44697A37EC}"/>
              </a:ext>
            </a:extLst>
          </p:cNvPr>
          <p:cNvGraphicFramePr>
            <a:graphicFrameLocks noGrp="1"/>
          </p:cNvGraphicFramePr>
          <p:nvPr>
            <p:ph idx="1"/>
            <p:extLst>
              <p:ext uri="{D42A27DB-BD31-4B8C-83A1-F6EECF244321}">
                <p14:modId xmlns:p14="http://schemas.microsoft.com/office/powerpoint/2010/main" val="6448449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9522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70">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7C430FE-14B8-7512-AE79-D40988602200}"/>
              </a:ext>
            </a:extLst>
          </p:cNvPr>
          <p:cNvSpPr>
            <a:spLocks noGrp="1"/>
          </p:cNvSpPr>
          <p:nvPr>
            <p:ph type="title"/>
          </p:nvPr>
        </p:nvSpPr>
        <p:spPr>
          <a:xfrm>
            <a:off x="655320" y="429030"/>
            <a:ext cx="2834640" cy="5457589"/>
          </a:xfrm>
        </p:spPr>
        <p:txBody>
          <a:bodyPr anchor="ctr">
            <a:normAutofit/>
          </a:bodyPr>
          <a:lstStyle/>
          <a:p>
            <a:r>
              <a:rPr lang="es-ES" sz="3700"/>
              <a:t>Herramientas para la clase</a:t>
            </a:r>
            <a:endParaRPr lang="es-MX" sz="3700"/>
          </a:p>
        </p:txBody>
      </p:sp>
      <p:sp>
        <p:nvSpPr>
          <p:cNvPr id="89" name="Rectangle 72">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74">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2" name="Marcador de contenido 2">
            <a:extLst>
              <a:ext uri="{FF2B5EF4-FFF2-40B4-BE49-F238E27FC236}">
                <a16:creationId xmlns:a16="http://schemas.microsoft.com/office/drawing/2014/main" id="{9E47F709-75E3-206B-5094-1F44697A37EC}"/>
              </a:ext>
            </a:extLst>
          </p:cNvPr>
          <p:cNvGraphicFramePr>
            <a:graphicFrameLocks noGrp="1"/>
          </p:cNvGraphicFramePr>
          <p:nvPr>
            <p:ph idx="1"/>
            <p:extLst>
              <p:ext uri="{D42A27DB-BD31-4B8C-83A1-F6EECF244321}">
                <p14:modId xmlns:p14="http://schemas.microsoft.com/office/powerpoint/2010/main" val="446712187"/>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497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875309-F3AA-B845-97F2-441BD88751DE}"/>
            </a:ext>
          </a:extLst>
        </p:cNvPr>
        <p:cNvGrpSpPr/>
        <p:nvPr/>
      </p:nvGrpSpPr>
      <p:grpSpPr>
        <a:xfrm>
          <a:off x="0" y="0"/>
          <a:ext cx="0" cy="0"/>
          <a:chOff x="0" y="0"/>
          <a:chExt cx="0" cy="0"/>
        </a:xfrm>
      </p:grpSpPr>
      <p:sp useBgFill="1">
        <p:nvSpPr>
          <p:cNvPr id="88" name="Rectangle 70">
            <a:extLst>
              <a:ext uri="{FF2B5EF4-FFF2-40B4-BE49-F238E27FC236}">
                <a16:creationId xmlns:a16="http://schemas.microsoft.com/office/drawing/2014/main" id="{9B9BBCAF-6D53-16C3-1B2C-DC4B5A3A4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398DC1-7D83-5CF7-ADDA-EF413DB569F7}"/>
              </a:ext>
            </a:extLst>
          </p:cNvPr>
          <p:cNvSpPr>
            <a:spLocks noGrp="1"/>
          </p:cNvSpPr>
          <p:nvPr>
            <p:ph type="title"/>
          </p:nvPr>
        </p:nvSpPr>
        <p:spPr>
          <a:xfrm>
            <a:off x="655320" y="429030"/>
            <a:ext cx="2834640" cy="5457589"/>
          </a:xfrm>
        </p:spPr>
        <p:txBody>
          <a:bodyPr anchor="ctr">
            <a:normAutofit/>
          </a:bodyPr>
          <a:lstStyle/>
          <a:p>
            <a:r>
              <a:rPr lang="es-ES" sz="3700" dirty="0"/>
              <a:t>Evaluación por proyectos </a:t>
            </a:r>
            <a:br>
              <a:rPr lang="es-ES" sz="3700" dirty="0"/>
            </a:br>
            <a:r>
              <a:rPr lang="es-ES" sz="3700" dirty="0"/>
              <a:t>mensuales</a:t>
            </a:r>
            <a:endParaRPr lang="es-MX" sz="3700" dirty="0"/>
          </a:p>
        </p:txBody>
      </p:sp>
      <p:sp>
        <p:nvSpPr>
          <p:cNvPr id="89" name="Rectangle 72">
            <a:extLst>
              <a:ext uri="{FF2B5EF4-FFF2-40B4-BE49-F238E27FC236}">
                <a16:creationId xmlns:a16="http://schemas.microsoft.com/office/drawing/2014/main" id="{4F2498ED-6577-103A-49B6-096A63F40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74">
            <a:extLst>
              <a:ext uri="{FF2B5EF4-FFF2-40B4-BE49-F238E27FC236}">
                <a16:creationId xmlns:a16="http://schemas.microsoft.com/office/drawing/2014/main" id="{CF1B439D-AFDC-94B6-17A2-0153CF05F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2" name="Marcador de contenido 2">
            <a:extLst>
              <a:ext uri="{FF2B5EF4-FFF2-40B4-BE49-F238E27FC236}">
                <a16:creationId xmlns:a16="http://schemas.microsoft.com/office/drawing/2014/main" id="{183D5D65-91E6-11BD-647E-5AFB2C4E3C2C}"/>
              </a:ext>
            </a:extLst>
          </p:cNvPr>
          <p:cNvGraphicFramePr>
            <a:graphicFrameLocks noGrp="1"/>
          </p:cNvGraphicFramePr>
          <p:nvPr>
            <p:ph idx="1"/>
            <p:extLst>
              <p:ext uri="{D42A27DB-BD31-4B8C-83A1-F6EECF244321}">
                <p14:modId xmlns:p14="http://schemas.microsoft.com/office/powerpoint/2010/main" val="2484309446"/>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9043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B4495F37-321C-E484-CF46-2AAE2E4DB268}"/>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dirty="0" err="1">
                <a:solidFill>
                  <a:srgbClr val="FFFFFF"/>
                </a:solidFill>
              </a:rPr>
              <a:t>Conoce</a:t>
            </a:r>
            <a:r>
              <a:rPr lang="en-US" sz="6000" dirty="0">
                <a:solidFill>
                  <a:srgbClr val="FFFFFF"/>
                </a:solidFill>
              </a:rPr>
              <a:t> a </a:t>
            </a:r>
            <a:r>
              <a:rPr lang="en-US" sz="6000" dirty="0" err="1">
                <a:solidFill>
                  <a:srgbClr val="FFFFFF"/>
                </a:solidFill>
              </a:rPr>
              <a:t>tu</a:t>
            </a:r>
            <a:r>
              <a:rPr lang="en-US" sz="6000" dirty="0">
                <a:solidFill>
                  <a:srgbClr val="FFFFFF"/>
                </a:solidFill>
              </a:rPr>
              <a:t> instructor </a:t>
            </a:r>
            <a:endParaRPr lang="en-US" sz="6000" kern="1200" dirty="0">
              <a:solidFill>
                <a:srgbClr val="FFFFFF"/>
              </a:solidFill>
              <a:latin typeface="+mj-lt"/>
              <a:ea typeface="+mj-ea"/>
              <a:cs typeface="+mj-cs"/>
            </a:endParaRPr>
          </a:p>
        </p:txBody>
      </p:sp>
      <p:sp>
        <p:nvSpPr>
          <p:cNvPr id="3081" name="Freeform: Shape 308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3083" name="Freeform: Shape 308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5" name="Freeform: Shape 308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7" name="Freeform: Shape 308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089" name="Freeform: Shape 308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Freeform: Shape 309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pic>
        <p:nvPicPr>
          <p:cNvPr id="4098" name="Picture 2" descr="Puede ser un gráfico de texto">
            <a:extLst>
              <a:ext uri="{FF2B5EF4-FFF2-40B4-BE49-F238E27FC236}">
                <a16:creationId xmlns:a16="http://schemas.microsoft.com/office/drawing/2014/main" id="{599A5BBB-3E71-B21E-1A2A-DA084B19D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945" y="1258105"/>
            <a:ext cx="3674962" cy="367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388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630936" y="640080"/>
            <a:ext cx="4818888" cy="1481328"/>
          </a:xfrm>
        </p:spPr>
        <p:txBody>
          <a:bodyPr anchor="b">
            <a:normAutofit/>
          </a:bodyPr>
          <a:lstStyle/>
          <a:p>
            <a:r>
              <a:rPr lang="es-ES" sz="5000"/>
              <a:t>Instructor Nazir Rosas</a:t>
            </a:r>
            <a:endParaRPr lang="es-MX" sz="5000"/>
          </a:p>
        </p:txBody>
      </p:sp>
      <p:sp>
        <p:nvSpPr>
          <p:cNvPr id="1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F1E834D-BFE1-48A4-737C-97147BC2B63F}"/>
              </a:ext>
            </a:extLst>
          </p:cNvPr>
          <p:cNvSpPr>
            <a:spLocks noGrp="1"/>
          </p:cNvSpPr>
          <p:nvPr>
            <p:ph idx="1"/>
          </p:nvPr>
        </p:nvSpPr>
        <p:spPr>
          <a:xfrm>
            <a:off x="630936" y="2660904"/>
            <a:ext cx="4818888" cy="3547872"/>
          </a:xfrm>
        </p:spPr>
        <p:txBody>
          <a:bodyPr anchor="t">
            <a:normAutofit/>
          </a:bodyPr>
          <a:lstStyle/>
          <a:p>
            <a:r>
              <a:rPr lang="es-ES" sz="1400"/>
              <a:t>Soy Desarrollador de software con 4 años de experiencia en la industria. A lo largo de mi carrera me he desempeñado como frontend developer, backend developer, fullstack developer, UX Engineer y consultor de tecnología.</a:t>
            </a:r>
          </a:p>
          <a:p>
            <a:r>
              <a:rPr lang="es-ES" sz="1400"/>
              <a:t>Trabaje como consultor en Deloitte Digital, en el área de Digital Customer, participando en diversos proyectos para clientes internacionales como Ford Estados Unidos, Coppel, Sky Mexico y centroamerica y Google. </a:t>
            </a:r>
          </a:p>
          <a:p>
            <a:r>
              <a:rPr lang="es-ES" sz="1400"/>
              <a:t>Cuando era estudiante tuve la oportunidad de realizar una pasantía en Microsoft Mexico.</a:t>
            </a:r>
          </a:p>
          <a:p>
            <a:r>
              <a:rPr lang="es-ES" sz="1400"/>
              <a:t>Estudie la Ingenieria en Sistemas Computacionales en la Universidad Latinoamericana, además de estudiar un diplomado en Diseño y Desarrollo de Apps dictado por la Universidad Anáhuac. </a:t>
            </a:r>
            <a:endParaRPr lang="es-MX" sz="1400"/>
          </a:p>
        </p:txBody>
      </p:sp>
      <p:pic>
        <p:nvPicPr>
          <p:cNvPr id="5" name="Imagen 4">
            <a:extLst>
              <a:ext uri="{FF2B5EF4-FFF2-40B4-BE49-F238E27FC236}">
                <a16:creationId xmlns:a16="http://schemas.microsoft.com/office/drawing/2014/main" id="{0FD87B07-DA11-F20B-FE5E-6AB042CAE19F}"/>
              </a:ext>
            </a:extLst>
          </p:cNvPr>
          <p:cNvPicPr>
            <a:picLocks noChangeAspect="1"/>
          </p:cNvPicPr>
          <p:nvPr/>
        </p:nvPicPr>
        <p:blipFill>
          <a:blip r:embed="rId2"/>
          <a:stretch>
            <a:fillRect/>
          </a:stretch>
        </p:blipFill>
        <p:spPr>
          <a:xfrm>
            <a:off x="6099048" y="829166"/>
            <a:ext cx="5458968" cy="5199667"/>
          </a:xfrm>
          <a:prstGeom prst="rect">
            <a:avLst/>
          </a:prstGeom>
        </p:spPr>
      </p:pic>
    </p:spTree>
    <p:extLst>
      <p:ext uri="{BB962C8B-B14F-4D97-AF65-F5344CB8AC3E}">
        <p14:creationId xmlns:p14="http://schemas.microsoft.com/office/powerpoint/2010/main" val="4035419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Instructor Nazir Rosas</a:t>
            </a:r>
            <a:endParaRPr lang="es-MX" sz="5400" dirty="0">
              <a:solidFill>
                <a:srgbClr val="FFFFFF"/>
              </a:solidFill>
            </a:endParaRPr>
          </a:p>
        </p:txBody>
      </p:sp>
      <p:pic>
        <p:nvPicPr>
          <p:cNvPr id="7" name="Imagen 6">
            <a:extLst>
              <a:ext uri="{FF2B5EF4-FFF2-40B4-BE49-F238E27FC236}">
                <a16:creationId xmlns:a16="http://schemas.microsoft.com/office/drawing/2014/main" id="{6EDCDBDF-45EA-40F1-BF3F-4882D15DB224}"/>
              </a:ext>
            </a:extLst>
          </p:cNvPr>
          <p:cNvPicPr>
            <a:picLocks noChangeAspect="1"/>
          </p:cNvPicPr>
          <p:nvPr/>
        </p:nvPicPr>
        <p:blipFill>
          <a:blip r:embed="rId2"/>
          <a:stretch>
            <a:fillRect/>
          </a:stretch>
        </p:blipFill>
        <p:spPr>
          <a:xfrm>
            <a:off x="949124" y="2784742"/>
            <a:ext cx="3767501" cy="3451689"/>
          </a:xfrm>
          <a:prstGeom prst="rect">
            <a:avLst/>
          </a:prstGeom>
        </p:spPr>
      </p:pic>
      <p:pic>
        <p:nvPicPr>
          <p:cNvPr id="11" name="Imagen 10">
            <a:extLst>
              <a:ext uri="{FF2B5EF4-FFF2-40B4-BE49-F238E27FC236}">
                <a16:creationId xmlns:a16="http://schemas.microsoft.com/office/drawing/2014/main" id="{FF9EAAC1-D3A6-0ADA-59BA-0ACB32E5BF6F}"/>
              </a:ext>
            </a:extLst>
          </p:cNvPr>
          <p:cNvPicPr>
            <a:picLocks noChangeAspect="1"/>
          </p:cNvPicPr>
          <p:nvPr/>
        </p:nvPicPr>
        <p:blipFill>
          <a:blip r:embed="rId3"/>
          <a:stretch>
            <a:fillRect/>
          </a:stretch>
        </p:blipFill>
        <p:spPr>
          <a:xfrm>
            <a:off x="5449185" y="2784742"/>
            <a:ext cx="2863495" cy="3535283"/>
          </a:xfrm>
          <a:prstGeom prst="rect">
            <a:avLst/>
          </a:prstGeom>
        </p:spPr>
      </p:pic>
    </p:spTree>
    <p:extLst>
      <p:ext uri="{BB962C8B-B14F-4D97-AF65-F5344CB8AC3E}">
        <p14:creationId xmlns:p14="http://schemas.microsoft.com/office/powerpoint/2010/main" val="3424510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B4495F37-321C-E484-CF46-2AAE2E4DB268}"/>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Fundamentos</a:t>
            </a:r>
            <a:r>
              <a:rPr lang="en-US" sz="6000" kern="1200" dirty="0">
                <a:solidFill>
                  <a:srgbClr val="FFFFFF"/>
                </a:solidFill>
                <a:latin typeface="+mj-lt"/>
                <a:ea typeface="+mj-ea"/>
                <a:cs typeface="+mj-cs"/>
              </a:rPr>
              <a:t> de Front End</a:t>
            </a:r>
          </a:p>
        </p:txBody>
      </p:sp>
      <p:sp>
        <p:nvSpPr>
          <p:cNvPr id="3081" name="Freeform: Shape 308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3083" name="Freeform: Shape 308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5" name="Freeform: Shape 308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7" name="Freeform: Shape 308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089" name="Freeform: Shape 308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Freeform: Shape 309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pic>
        <p:nvPicPr>
          <p:cNvPr id="4098" name="Picture 2" descr="Puede ser un gráfico de texto">
            <a:extLst>
              <a:ext uri="{FF2B5EF4-FFF2-40B4-BE49-F238E27FC236}">
                <a16:creationId xmlns:a16="http://schemas.microsoft.com/office/drawing/2014/main" id="{599A5BBB-3E71-B21E-1A2A-DA084B19D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945" y="1258105"/>
            <a:ext cx="3674962" cy="367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042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Ruta desarrollador Full </a:t>
            </a:r>
            <a:r>
              <a:rPr lang="es-ES" sz="5400" dirty="0" err="1">
                <a:solidFill>
                  <a:srgbClr val="FFFFFF"/>
                </a:solidFill>
              </a:rPr>
              <a:t>Stack</a:t>
            </a:r>
            <a:endParaRPr lang="es-MX" sz="5400" dirty="0">
              <a:solidFill>
                <a:srgbClr val="FFFFFF"/>
              </a:solidFill>
            </a:endParaRPr>
          </a:p>
        </p:txBody>
      </p:sp>
      <p:pic>
        <p:nvPicPr>
          <p:cNvPr id="5122" name="Picture 2" descr="Puede ser una imagen de texto que dice &quot;Fundamentos &lt;&gt; CODERFY coding &lt;&gt;CODERFY codingthefuture the future 5 HTML CSS J5 JavaScript web. Git Estos son los pilares de Estructurar contenido (HTML), darle estilo (CSS) y agregar interactividad (JavaScript) GitHub Herramientas indispensables para el control de versiones y colaboración en proyectos&quot;">
            <a:extLst>
              <a:ext uri="{FF2B5EF4-FFF2-40B4-BE49-F238E27FC236}">
                <a16:creationId xmlns:a16="http://schemas.microsoft.com/office/drawing/2014/main" id="{87DEB425-8DEE-57B3-85C3-9B7193BF2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2" y="2698797"/>
            <a:ext cx="3529313" cy="35293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uede ser un gráfico de texto que dice &quot;Front End &lt;&gt;CODERFY &lt;&gt; CODERFY coding codingthefuture the future React Angular Back End Vue.js nede US Node.js Python Java Librerías y trameworks para construir interfaces de usuario más complejas y eficientes. SQL Ruby SQL Mongo DB Lenguajes de programación y frameworks para el funcionamiento lógico del Desarrollo&quot;">
            <a:extLst>
              <a:ext uri="{FF2B5EF4-FFF2-40B4-BE49-F238E27FC236}">
                <a16:creationId xmlns:a16="http://schemas.microsoft.com/office/drawing/2014/main" id="{F8B8C339-F08B-9A1B-81D2-3B40FEA8F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437" y="2668577"/>
            <a:ext cx="3428999" cy="35293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uede ser un gráfico de texto que dice &quot;Frameworks Back End django &lt;&gt;CODERFY CODERFY coding codingthefuture the future Django Spring Laravel CloudComputing Cloud Computing ASPNET Cre Spring Boot aws ASP.NET Core AWS Google Cloud Platform A Herramientas fundamentales para agilizar el desarrollo de aplicaciones web y simplificar muchas tareas Azure comunes. Utiliza plataformas para desplegar aplicacionese en la nube.&quot;">
            <a:extLst>
              <a:ext uri="{FF2B5EF4-FFF2-40B4-BE49-F238E27FC236}">
                <a16:creationId xmlns:a16="http://schemas.microsoft.com/office/drawing/2014/main" id="{165B51AE-AEA1-2FE9-EF0A-635FC1FAE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2312" y="2668576"/>
            <a:ext cx="3429000" cy="355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975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Conceptos </a:t>
            </a:r>
            <a:r>
              <a:rPr lang="es-ES" sz="5400" dirty="0" err="1">
                <a:solidFill>
                  <a:srgbClr val="FFFFFF"/>
                </a:solidFill>
              </a:rPr>
              <a:t>basicos</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4318857"/>
          </a:xfrm>
          <a:prstGeom prst="rect">
            <a:avLst/>
          </a:prstGeom>
          <a:noFill/>
        </p:spPr>
        <p:txBody>
          <a:bodyPr wrap="square" rtlCol="0">
            <a:spAutoFit/>
          </a:bodyPr>
          <a:lstStyle/>
          <a:p>
            <a:pPr algn="just"/>
            <a:r>
              <a:rPr lang="es-ES" b="1" dirty="0"/>
              <a:t>Desarrollador </a:t>
            </a:r>
            <a:r>
              <a:rPr lang="es-ES" b="1" dirty="0" err="1"/>
              <a:t>Frontend</a:t>
            </a:r>
            <a:endParaRPr lang="es-ES" b="1" dirty="0"/>
          </a:p>
          <a:p>
            <a:pPr algn="just"/>
            <a:r>
              <a:rPr lang="es-ES" dirty="0"/>
              <a:t>Un desarrollador </a:t>
            </a:r>
            <a:r>
              <a:rPr lang="es-ES" dirty="0" err="1"/>
              <a:t>frontend</a:t>
            </a:r>
            <a:r>
              <a:rPr lang="es-ES" dirty="0"/>
              <a:t> se especializa en la creación de la parte visual y la experiencia de usuario de un sitio web o aplicación. Su trabajo se centra en lo que los usuarios ven y con lo que interactúan directamente. Utiliza tecnologías como HTML, CSS y JavaScript para diseñar y desarrollar interfaces atractivas y funcionales. Los desarrolladores </a:t>
            </a:r>
            <a:r>
              <a:rPr lang="es-ES" dirty="0" err="1"/>
              <a:t>frontend</a:t>
            </a:r>
            <a:r>
              <a:rPr lang="es-ES" dirty="0"/>
              <a:t> se encargan de garantizar que los sitios web sean responsivos (que se vean y funcionen bien en cualquier dispositivo) y accesibles, además de optimizar el rendimiento visual y la interacción del usuario.</a:t>
            </a:r>
          </a:p>
          <a:p>
            <a:pPr algn="just"/>
            <a:r>
              <a:rPr lang="es-ES" b="1" dirty="0"/>
              <a:t>Desarrollador </a:t>
            </a:r>
            <a:r>
              <a:rPr lang="es-ES" b="1" dirty="0" err="1"/>
              <a:t>Backend</a:t>
            </a:r>
            <a:endParaRPr lang="es-ES" b="1" dirty="0"/>
          </a:p>
          <a:p>
            <a:pPr algn="just"/>
            <a:r>
              <a:rPr lang="es-ES" dirty="0"/>
              <a:t>El desarrollador </a:t>
            </a:r>
            <a:r>
              <a:rPr lang="es-ES" dirty="0" err="1"/>
              <a:t>backend</a:t>
            </a:r>
            <a:r>
              <a:rPr lang="es-ES" dirty="0"/>
              <a:t> se enfoca en la lógica del servidor y la gestión de bases de datos, que son fundamentales para el funcionamiento de una aplicación web, aunque no sean visibles para el usuario final. Trabaja con lenguajes de programación del lado del servidor como Python, Java, Ruby, PHP, o Node.js, y maneja bases de datos como MySQL, PostgreSQL, o MongoDB. Los desarrolladores </a:t>
            </a:r>
            <a:r>
              <a:rPr lang="es-ES" dirty="0" err="1"/>
              <a:t>backend</a:t>
            </a:r>
            <a:r>
              <a:rPr lang="es-ES" dirty="0"/>
              <a:t> se encargan de crear, mantener y asegurar que los servidores, bases de datos, y </a:t>
            </a:r>
            <a:r>
              <a:rPr lang="es-ES" dirty="0" err="1"/>
              <a:t>APIs</a:t>
            </a:r>
            <a:r>
              <a:rPr lang="es-ES" dirty="0"/>
              <a:t> funcionen de manera eficiente, asegurando que la aplicación pueda procesar solicitudes y enviar respuestas correctamente.</a:t>
            </a:r>
          </a:p>
          <a:p>
            <a:endParaRPr lang="es-MX" dirty="0"/>
          </a:p>
        </p:txBody>
      </p:sp>
    </p:spTree>
    <p:extLst>
      <p:ext uri="{BB962C8B-B14F-4D97-AF65-F5344CB8AC3E}">
        <p14:creationId xmlns:p14="http://schemas.microsoft.com/office/powerpoint/2010/main" val="50036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Qué es Full Stack? - ID Bootcamps">
            <a:extLst>
              <a:ext uri="{FF2B5EF4-FFF2-40B4-BE49-F238E27FC236}">
                <a16:creationId xmlns:a16="http://schemas.microsoft.com/office/drawing/2014/main" id="{B4DAA20B-B83D-7716-90F9-DCEFE6E25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2415"/>
          <a:stretch/>
        </p:blipFill>
        <p:spPr bwMode="auto">
          <a:xfrm>
            <a:off x="5101771" y="10"/>
            <a:ext cx="7094361" cy="6857989"/>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Arc 205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5EF22C6-96CD-9FE0-CCFA-572F75368AB8}"/>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sz="5600">
                <a:solidFill>
                  <a:srgbClr val="FFFFFF"/>
                </a:solidFill>
              </a:rPr>
              <a:t>¡Bienvenidos!</a:t>
            </a:r>
          </a:p>
        </p:txBody>
      </p:sp>
      <p:sp>
        <p:nvSpPr>
          <p:cNvPr id="2059" name="Oval 205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61" name="Rectangle 2060">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Conceptos </a:t>
            </a:r>
            <a:r>
              <a:rPr lang="es-ES" sz="5400" dirty="0" err="1">
                <a:solidFill>
                  <a:srgbClr val="FFFFFF"/>
                </a:solidFill>
              </a:rPr>
              <a:t>basicos</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2585323"/>
          </a:xfrm>
          <a:prstGeom prst="rect">
            <a:avLst/>
          </a:prstGeom>
          <a:noFill/>
        </p:spPr>
        <p:txBody>
          <a:bodyPr wrap="square" rtlCol="0">
            <a:spAutoFit/>
          </a:bodyPr>
          <a:lstStyle/>
          <a:p>
            <a:r>
              <a:rPr lang="es-ES" b="1" dirty="0"/>
              <a:t>Desarrollador </a:t>
            </a:r>
            <a:r>
              <a:rPr lang="es-ES" b="1" dirty="0" err="1"/>
              <a:t>Fullstack</a:t>
            </a:r>
            <a:endParaRPr lang="es-ES" b="1" dirty="0"/>
          </a:p>
          <a:p>
            <a:r>
              <a:rPr lang="es-ES" dirty="0"/>
              <a:t>Un desarrollador </a:t>
            </a:r>
            <a:r>
              <a:rPr lang="es-ES" dirty="0" err="1"/>
              <a:t>fullstack</a:t>
            </a:r>
            <a:r>
              <a:rPr lang="es-ES" dirty="0"/>
              <a:t> tiene conocimientos tanto de </a:t>
            </a:r>
            <a:r>
              <a:rPr lang="es-ES" dirty="0" err="1"/>
              <a:t>frontend</a:t>
            </a:r>
            <a:r>
              <a:rPr lang="es-ES" dirty="0"/>
              <a:t> como de </a:t>
            </a:r>
            <a:r>
              <a:rPr lang="es-ES" dirty="0" err="1"/>
              <a:t>backend</a:t>
            </a:r>
            <a:r>
              <a:rPr lang="es-ES" dirty="0"/>
              <a:t>, lo que le permite trabajar en todas las partes de una aplicación web. Este profesional puede diseñar interfaces de usuario y, al mismo tiempo, gestionar la lógica del servidor y las bases de datos. Los desarrolladores </a:t>
            </a:r>
            <a:r>
              <a:rPr lang="es-ES" dirty="0" err="1"/>
              <a:t>fullstack</a:t>
            </a:r>
            <a:r>
              <a:rPr lang="es-ES" dirty="0"/>
              <a:t> son versátiles y pueden encargarse de proyectos de desarrollo web completos, desde la conceptualización hasta la implementación, manejando todas las capas tecnológicas necesarias para el funcionamiento de la aplicación. Su habilidad para entender tanto el lado del cliente como el del servidor les permite colaborar de manera efectiva con otros desarrolladores y optimizar la interacción entre </a:t>
            </a:r>
            <a:r>
              <a:rPr lang="es-ES" dirty="0" err="1"/>
              <a:t>frontend</a:t>
            </a:r>
            <a:r>
              <a:rPr lang="es-ES" dirty="0"/>
              <a:t> y </a:t>
            </a:r>
            <a:r>
              <a:rPr lang="es-ES" dirty="0" err="1"/>
              <a:t>backend</a:t>
            </a:r>
            <a:r>
              <a:rPr lang="es-ES" dirty="0"/>
              <a:t>.</a:t>
            </a:r>
          </a:p>
          <a:p>
            <a:endParaRPr lang="es-MX" dirty="0"/>
          </a:p>
        </p:txBody>
      </p:sp>
    </p:spTree>
    <p:extLst>
      <p:ext uri="{BB962C8B-B14F-4D97-AF65-F5344CB8AC3E}">
        <p14:creationId xmlns:p14="http://schemas.microsoft.com/office/powerpoint/2010/main" val="263429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Lenguajes de programación</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4308872"/>
          </a:xfrm>
          <a:prstGeom prst="rect">
            <a:avLst/>
          </a:prstGeom>
          <a:noFill/>
        </p:spPr>
        <p:txBody>
          <a:bodyPr wrap="square" rtlCol="0">
            <a:spAutoFit/>
          </a:bodyPr>
          <a:lstStyle/>
          <a:p>
            <a:r>
              <a:rPr lang="es-ES" sz="1600" dirty="0"/>
              <a:t>Un lenguaje de programación es un conjunto de instrucciones y reglas que permiten a los desarrolladores comunicarse con una computadora para crear software, aplicaciones y sistemas. Estos lenguajes proporcionan una forma estructurada de dar instrucciones a la máquina, permitiendo realizar tareas, manipular datos, y automatizar procesos. Los lenguajes de programación varían en su sintaxis y funcionalidades, adaptándose a diferentes necesidades y tipos de desarrollo.</a:t>
            </a:r>
          </a:p>
          <a:p>
            <a:r>
              <a:rPr lang="es-ES" sz="1600" b="1" dirty="0"/>
              <a:t>Lenguajes de Programación más Usados por Desarrolladores </a:t>
            </a:r>
            <a:r>
              <a:rPr lang="es-ES" sz="1600" b="1" dirty="0" err="1"/>
              <a:t>Fullstack</a:t>
            </a:r>
            <a:endParaRPr lang="es-ES" sz="1600" b="1" dirty="0"/>
          </a:p>
          <a:p>
            <a:r>
              <a:rPr lang="es-ES" sz="1600" dirty="0"/>
              <a:t>Los desarrolladores </a:t>
            </a:r>
            <a:r>
              <a:rPr lang="es-ES" sz="1600" dirty="0" err="1"/>
              <a:t>fullstack</a:t>
            </a:r>
            <a:r>
              <a:rPr lang="es-ES" sz="1600" dirty="0"/>
              <a:t> suelen utilizar una combinación de lenguajes que les permite trabajar tanto en el </a:t>
            </a:r>
            <a:r>
              <a:rPr lang="es-ES" sz="1600" dirty="0" err="1"/>
              <a:t>frontend</a:t>
            </a:r>
            <a:r>
              <a:rPr lang="es-ES" sz="1600" dirty="0"/>
              <a:t> como en el </a:t>
            </a:r>
            <a:r>
              <a:rPr lang="es-ES" sz="1600" dirty="0" err="1"/>
              <a:t>backend</a:t>
            </a:r>
            <a:r>
              <a:rPr lang="es-ES" sz="1600" dirty="0"/>
              <a:t> de las aplicaciones web. Los lenguajes más comunes incluyen:</a:t>
            </a:r>
          </a:p>
          <a:p>
            <a:pPr>
              <a:buFont typeface="Arial" panose="020B0604020202020204" pitchFamily="34" charset="0"/>
              <a:buChar char="•"/>
            </a:pPr>
            <a:r>
              <a:rPr lang="es-ES" sz="1600" b="1" dirty="0"/>
              <a:t>JavaScript</a:t>
            </a:r>
            <a:r>
              <a:rPr lang="es-ES" sz="1600" dirty="0"/>
              <a:t>: Esencial para el desarrollo </a:t>
            </a:r>
            <a:r>
              <a:rPr lang="es-ES" sz="1600" dirty="0" err="1"/>
              <a:t>frontend</a:t>
            </a:r>
            <a:r>
              <a:rPr lang="es-ES" sz="1600" dirty="0"/>
              <a:t> y, con Node.js, también se utiliza en el </a:t>
            </a:r>
            <a:r>
              <a:rPr lang="es-ES" sz="1600" dirty="0" err="1"/>
              <a:t>backend</a:t>
            </a:r>
            <a:r>
              <a:rPr lang="es-ES" sz="1600" dirty="0"/>
              <a:t>. Es versátil y ampliamente utilizado en el desarrollo web.</a:t>
            </a:r>
          </a:p>
          <a:p>
            <a:pPr>
              <a:buFont typeface="Arial" panose="020B0604020202020204" pitchFamily="34" charset="0"/>
              <a:buChar char="•"/>
            </a:pPr>
            <a:r>
              <a:rPr lang="es-ES" sz="1600" b="1" dirty="0"/>
              <a:t>Python</a:t>
            </a:r>
            <a:r>
              <a:rPr lang="es-ES" sz="1600" dirty="0"/>
              <a:t>: Popular en el </a:t>
            </a:r>
            <a:r>
              <a:rPr lang="es-ES" sz="1600" dirty="0" err="1"/>
              <a:t>backend</a:t>
            </a:r>
            <a:r>
              <a:rPr lang="es-ES" sz="1600" dirty="0"/>
              <a:t> por su simplicidad y eficiencia. Se usa en </a:t>
            </a:r>
            <a:r>
              <a:rPr lang="es-ES" sz="1600" dirty="0" err="1"/>
              <a:t>frameworks</a:t>
            </a:r>
            <a:r>
              <a:rPr lang="es-ES" sz="1600" dirty="0"/>
              <a:t> como Django y </a:t>
            </a:r>
            <a:r>
              <a:rPr lang="es-ES" sz="1600" dirty="0" err="1"/>
              <a:t>Flask</a:t>
            </a:r>
            <a:r>
              <a:rPr lang="es-ES" sz="1600" dirty="0"/>
              <a:t> para crear aplicaciones web robustas.</a:t>
            </a:r>
          </a:p>
          <a:p>
            <a:pPr>
              <a:buFont typeface="Arial" panose="020B0604020202020204" pitchFamily="34" charset="0"/>
              <a:buChar char="•"/>
            </a:pPr>
            <a:r>
              <a:rPr lang="es-ES" sz="1600" b="1" dirty="0"/>
              <a:t>Java</a:t>
            </a:r>
            <a:r>
              <a:rPr lang="es-ES" sz="1600" dirty="0"/>
              <a:t>: Utilizado en el </a:t>
            </a:r>
            <a:r>
              <a:rPr lang="es-ES" sz="1600" dirty="0" err="1"/>
              <a:t>backend</a:t>
            </a:r>
            <a:r>
              <a:rPr lang="es-ES" sz="1600" dirty="0"/>
              <a:t>, especialmente en aplicaciones empresariales. Es conocido por su portabilidad y seguridad.</a:t>
            </a:r>
          </a:p>
          <a:p>
            <a:pPr>
              <a:buFont typeface="Arial" panose="020B0604020202020204" pitchFamily="34" charset="0"/>
              <a:buChar char="•"/>
            </a:pPr>
            <a:r>
              <a:rPr lang="es-ES" sz="1600" b="1" dirty="0"/>
              <a:t>Ruby</a:t>
            </a:r>
            <a:r>
              <a:rPr lang="es-ES" sz="1600" dirty="0"/>
              <a:t>: Utilizado en el </a:t>
            </a:r>
            <a:r>
              <a:rPr lang="es-ES" sz="1600" dirty="0" err="1"/>
              <a:t>backend</a:t>
            </a:r>
            <a:r>
              <a:rPr lang="es-ES" sz="1600" dirty="0"/>
              <a:t> con el </a:t>
            </a:r>
            <a:r>
              <a:rPr lang="es-ES" sz="1600" dirty="0" err="1"/>
              <a:t>framework</a:t>
            </a:r>
            <a:r>
              <a:rPr lang="es-ES" sz="1600" dirty="0"/>
              <a:t> Ruby </a:t>
            </a:r>
            <a:r>
              <a:rPr lang="es-ES" sz="1600" dirty="0" err="1"/>
              <a:t>on</a:t>
            </a:r>
            <a:r>
              <a:rPr lang="es-ES" sz="1600" dirty="0"/>
              <a:t> </a:t>
            </a:r>
            <a:r>
              <a:rPr lang="es-ES" sz="1600" dirty="0" err="1"/>
              <a:t>Rails</a:t>
            </a:r>
            <a:r>
              <a:rPr lang="es-ES" sz="1600" dirty="0"/>
              <a:t>, que permite un desarrollo rápido y eficiente de aplicaciones web.</a:t>
            </a:r>
          </a:p>
          <a:p>
            <a:pPr>
              <a:buFont typeface="Arial" panose="020B0604020202020204" pitchFamily="34" charset="0"/>
              <a:buChar char="•"/>
            </a:pPr>
            <a:r>
              <a:rPr lang="es-ES" sz="1600" b="1" dirty="0"/>
              <a:t>PHP</a:t>
            </a:r>
            <a:r>
              <a:rPr lang="es-ES" sz="1600" dirty="0"/>
              <a:t>: Común en el </a:t>
            </a:r>
            <a:r>
              <a:rPr lang="es-ES" sz="1600" dirty="0" err="1"/>
              <a:t>backend</a:t>
            </a:r>
            <a:r>
              <a:rPr lang="es-ES" sz="1600" dirty="0"/>
              <a:t>, especialmente en el desarrollo de sitios web dinámicos y aplicaciones web, como WordPress.</a:t>
            </a:r>
          </a:p>
          <a:p>
            <a:endParaRPr lang="es-MX" dirty="0"/>
          </a:p>
        </p:txBody>
      </p:sp>
    </p:spTree>
    <p:extLst>
      <p:ext uri="{BB962C8B-B14F-4D97-AF65-F5344CB8AC3E}">
        <p14:creationId xmlns:p14="http://schemas.microsoft.com/office/powerpoint/2010/main" val="1718869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Herramientas de un </a:t>
            </a:r>
            <a:r>
              <a:rPr lang="es-ES" sz="5400" dirty="0" err="1">
                <a:solidFill>
                  <a:srgbClr val="FFFFFF"/>
                </a:solidFill>
              </a:rPr>
              <a:t>desarollador</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3785652"/>
          </a:xfrm>
          <a:prstGeom prst="rect">
            <a:avLst/>
          </a:prstGeom>
          <a:noFill/>
        </p:spPr>
        <p:txBody>
          <a:bodyPr wrap="square" rtlCol="0">
            <a:spAutoFit/>
          </a:bodyPr>
          <a:lstStyle/>
          <a:p>
            <a:r>
              <a:rPr lang="es-ES" sz="1600" dirty="0"/>
              <a:t>Los desarrolladores </a:t>
            </a:r>
            <a:r>
              <a:rPr lang="es-ES" sz="1600" dirty="0" err="1"/>
              <a:t>fullstack</a:t>
            </a:r>
            <a:r>
              <a:rPr lang="es-ES" sz="1600" dirty="0"/>
              <a:t> utilizan una variedad de herramientas en su trabajo diario para gestionar todo el ciclo de vida del desarrollo de software. Algunas de las herramientas más comunes incluyen:</a:t>
            </a:r>
          </a:p>
          <a:p>
            <a:pPr>
              <a:buFont typeface="Arial" panose="020B0604020202020204" pitchFamily="34" charset="0"/>
              <a:buChar char="•"/>
            </a:pPr>
            <a:r>
              <a:rPr lang="es-ES" sz="1600" b="1" dirty="0"/>
              <a:t>Control de Versiones (Git)</a:t>
            </a:r>
            <a:r>
              <a:rPr lang="es-ES" sz="1600" dirty="0"/>
              <a:t>: Git es esencial para el control de versiones, permitiendo a los desarrolladores rastrear cambios en el código, colaborar con otros desarrolladores, y gestionar diferentes versiones de un proyecto a través de plataformas como GitHub o </a:t>
            </a:r>
            <a:r>
              <a:rPr lang="es-ES" sz="1600" dirty="0" err="1"/>
              <a:t>GitLab</a:t>
            </a:r>
            <a:r>
              <a:rPr lang="es-ES" sz="1600" dirty="0"/>
              <a:t>.</a:t>
            </a:r>
          </a:p>
          <a:p>
            <a:pPr>
              <a:buFont typeface="Arial" panose="020B0604020202020204" pitchFamily="34" charset="0"/>
              <a:buChar char="•"/>
            </a:pPr>
            <a:r>
              <a:rPr lang="es-ES" sz="1600" b="1" dirty="0"/>
              <a:t>Entornos de Desarrollo Integrado (IDE)</a:t>
            </a:r>
            <a:r>
              <a:rPr lang="es-ES" sz="1600" dirty="0"/>
              <a:t>: Herramientas como Visual Studio </a:t>
            </a:r>
            <a:r>
              <a:rPr lang="es-ES" sz="1600" dirty="0" err="1"/>
              <a:t>Code</a:t>
            </a:r>
            <a:r>
              <a:rPr lang="es-ES" sz="1600" dirty="0"/>
              <a:t>, IntelliJ IDEA, o Sublime Text son utilizadas para escribir, editar, y depurar código. Estos </a:t>
            </a:r>
            <a:r>
              <a:rPr lang="es-ES" sz="1600" dirty="0" err="1"/>
              <a:t>IDEs</a:t>
            </a:r>
            <a:r>
              <a:rPr lang="es-ES" sz="1600" dirty="0"/>
              <a:t> ofrecen funcionalidades avanzadas que mejoran la productividad y la calidad del código.</a:t>
            </a:r>
          </a:p>
          <a:p>
            <a:pPr>
              <a:buFont typeface="Arial" panose="020B0604020202020204" pitchFamily="34" charset="0"/>
              <a:buChar char="•"/>
            </a:pPr>
            <a:r>
              <a:rPr lang="es-ES" sz="1600" b="1" dirty="0" err="1"/>
              <a:t>Frameworks</a:t>
            </a:r>
            <a:r>
              <a:rPr lang="es-ES" sz="1600" b="1" dirty="0"/>
              <a:t> y Librerías</a:t>
            </a:r>
            <a:r>
              <a:rPr lang="es-ES" sz="1600" dirty="0"/>
              <a:t>: Para el </a:t>
            </a:r>
            <a:r>
              <a:rPr lang="es-ES" sz="1600" dirty="0" err="1"/>
              <a:t>frontend</a:t>
            </a:r>
            <a:r>
              <a:rPr lang="es-ES" sz="1600" dirty="0"/>
              <a:t>, </a:t>
            </a:r>
            <a:r>
              <a:rPr lang="es-ES" sz="1600" dirty="0" err="1"/>
              <a:t>frameworks</a:t>
            </a:r>
            <a:r>
              <a:rPr lang="es-ES" sz="1600" dirty="0"/>
              <a:t> como </a:t>
            </a:r>
            <a:r>
              <a:rPr lang="es-ES" sz="1600" dirty="0" err="1"/>
              <a:t>React</a:t>
            </a:r>
            <a:r>
              <a:rPr lang="es-ES" sz="1600" dirty="0"/>
              <a:t>, Angular o Vue.js son comunes, mientras que en el </a:t>
            </a:r>
            <a:r>
              <a:rPr lang="es-ES" sz="1600" dirty="0" err="1"/>
              <a:t>backend</a:t>
            </a:r>
            <a:r>
              <a:rPr lang="es-ES" sz="1600" dirty="0"/>
              <a:t>, se utilizan </a:t>
            </a:r>
            <a:r>
              <a:rPr lang="es-ES" sz="1600" dirty="0" err="1"/>
              <a:t>frameworks</a:t>
            </a:r>
            <a:r>
              <a:rPr lang="es-ES" sz="1600" dirty="0"/>
              <a:t> como Express.js (Node.js), Django (Python), o Spring </a:t>
            </a:r>
            <a:r>
              <a:rPr lang="es-ES" sz="1600" dirty="0" err="1"/>
              <a:t>Boot</a:t>
            </a:r>
            <a:r>
              <a:rPr lang="es-ES" sz="1600" dirty="0"/>
              <a:t> (Java). Estas herramientas facilitan la creación de aplicaciones web eficientes y escalables.</a:t>
            </a:r>
          </a:p>
          <a:p>
            <a:pPr>
              <a:buFont typeface="Arial" panose="020B0604020202020204" pitchFamily="34" charset="0"/>
              <a:buChar char="•"/>
            </a:pPr>
            <a:r>
              <a:rPr lang="es-ES" sz="1600" b="1" dirty="0"/>
              <a:t>Gestión de Bases de Datos</a:t>
            </a:r>
            <a:r>
              <a:rPr lang="es-ES" sz="1600" dirty="0"/>
              <a:t>: Herramientas como MySQL </a:t>
            </a:r>
            <a:r>
              <a:rPr lang="es-ES" sz="1600" dirty="0" err="1"/>
              <a:t>Workbench</a:t>
            </a:r>
            <a:r>
              <a:rPr lang="es-ES" sz="1600" dirty="0"/>
              <a:t>, </a:t>
            </a:r>
            <a:r>
              <a:rPr lang="es-ES" sz="1600" dirty="0" err="1"/>
              <a:t>pgAdmin</a:t>
            </a:r>
            <a:r>
              <a:rPr lang="es-ES" sz="1600" dirty="0"/>
              <a:t>, o MongoDB </a:t>
            </a:r>
            <a:r>
              <a:rPr lang="es-ES" sz="1600" dirty="0" err="1"/>
              <a:t>Compass</a:t>
            </a:r>
            <a:r>
              <a:rPr lang="es-ES" sz="1600" dirty="0"/>
              <a:t> son usadas para diseñar, gestionar, y consultar bases de datos. Permiten a los desarrolladores interactuar fácilmente con bases de datos relacionales y no relacionales.</a:t>
            </a:r>
          </a:p>
          <a:p>
            <a:endParaRPr lang="es-MX" sz="1600" dirty="0"/>
          </a:p>
        </p:txBody>
      </p:sp>
    </p:spTree>
    <p:extLst>
      <p:ext uri="{BB962C8B-B14F-4D97-AF65-F5344CB8AC3E}">
        <p14:creationId xmlns:p14="http://schemas.microsoft.com/office/powerpoint/2010/main" val="397766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03" name="Group 820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8204" name="Rectangle 820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07" name="Rectangle 820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3700"/>
              <a:t>Herramientas de un desarollador</a:t>
            </a:r>
          </a:p>
        </p:txBody>
      </p:sp>
      <p:sp>
        <p:nvSpPr>
          <p:cNvPr id="8209" name="Rectangle 820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0E696B7E-24CD-3A7A-FED3-C6FE8BE755C3}"/>
              </a:ext>
            </a:extLst>
          </p:cNvPr>
          <p:cNvSpPr txBox="1"/>
          <p:nvPr/>
        </p:nvSpPr>
        <p:spPr>
          <a:xfrm>
            <a:off x="1055715" y="2508105"/>
            <a:ext cx="5040285" cy="363249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300" b="1"/>
              <a:t>Sistemas de Gestión de Proyectos</a:t>
            </a:r>
            <a:r>
              <a:rPr lang="en-US" sz="1300"/>
              <a:t>: Plataformas como Jira, Trello, o Asana se utilizan para la gestión ágil de proyectos, permitiendo a los equipos planificar, seguir el progreso, y colaborar de manera eficiente.</a:t>
            </a:r>
          </a:p>
          <a:p>
            <a:pPr indent="-228600">
              <a:lnSpc>
                <a:spcPct val="90000"/>
              </a:lnSpc>
              <a:spcAft>
                <a:spcPts val="600"/>
              </a:spcAft>
              <a:buFont typeface="Arial" panose="020B0604020202020204" pitchFamily="34" charset="0"/>
              <a:buChar char="•"/>
            </a:pPr>
            <a:r>
              <a:rPr lang="en-US" sz="1300" b="1"/>
              <a:t>Servicios en la Nube (AWS, Azure, Google Cloud)</a:t>
            </a:r>
            <a:r>
              <a:rPr lang="en-US" sz="1300"/>
              <a:t>: Los desarrolladores fullstack a menudo utilizan servicios en la nube para desplegar y gestionar aplicaciones, aprovechar bases de datos escalables, y usar recursos de computación bajo demanda.</a:t>
            </a:r>
          </a:p>
          <a:p>
            <a:pPr indent="-228600">
              <a:lnSpc>
                <a:spcPct val="90000"/>
              </a:lnSpc>
              <a:spcAft>
                <a:spcPts val="600"/>
              </a:spcAft>
              <a:buFont typeface="Arial" panose="020B0604020202020204" pitchFamily="34" charset="0"/>
              <a:buChar char="•"/>
            </a:pPr>
            <a:r>
              <a:rPr lang="en-US" sz="1300" b="1"/>
              <a:t>Contenedores y Orquestación (Docker, Kubernetes)</a:t>
            </a:r>
            <a:r>
              <a:rPr lang="en-US" sz="1300"/>
              <a:t>: Herramientas como Docker y Kubernetes son usadas para empaquetar aplicaciones y gestionar su despliegue en entornos de producción, asegurando que se ejecuten de manera consistente en diferentes entornos.</a:t>
            </a:r>
          </a:p>
          <a:p>
            <a:pPr indent="-228600">
              <a:lnSpc>
                <a:spcPct val="90000"/>
              </a:lnSpc>
              <a:spcAft>
                <a:spcPts val="600"/>
              </a:spcAft>
              <a:buFont typeface="Arial" panose="020B0604020202020204" pitchFamily="34" charset="0"/>
              <a:buChar char="•"/>
            </a:pPr>
            <a:r>
              <a:rPr lang="en-US" sz="1300"/>
              <a:t>Estas herramientas permiten a los desarrolladores fullstack manejar todas las partes de una aplicación web, desde la escritura de código hasta la gestión de proyectos y el despliegue en producción.</a:t>
            </a:r>
          </a:p>
          <a:p>
            <a:pPr indent="-228600">
              <a:lnSpc>
                <a:spcPct val="90000"/>
              </a:lnSpc>
              <a:spcAft>
                <a:spcPts val="600"/>
              </a:spcAft>
              <a:buFont typeface="Arial" panose="020B0604020202020204" pitchFamily="34" charset="0"/>
              <a:buChar char="•"/>
            </a:pPr>
            <a:endParaRPr lang="en-US" sz="1300"/>
          </a:p>
        </p:txBody>
      </p:sp>
      <p:pic>
        <p:nvPicPr>
          <p:cNvPr id="8196" name="Picture 4" descr="IntelliJ IDEA 2024.1 Is Out! | The IntelliJ IDEA Blog">
            <a:extLst>
              <a:ext uri="{FF2B5EF4-FFF2-40B4-BE49-F238E27FC236}">
                <a16:creationId xmlns:a16="http://schemas.microsoft.com/office/drawing/2014/main" id="{4EB9318B-E8EC-3040-5A7A-4FB87D313C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46667" y="835918"/>
            <a:ext cx="4389120" cy="245790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Visual Studio Code launches as a snap">
            <a:extLst>
              <a:ext uri="{FF2B5EF4-FFF2-40B4-BE49-F238E27FC236}">
                <a16:creationId xmlns:a16="http://schemas.microsoft.com/office/drawing/2014/main" id="{24E992D8-19E7-86AB-CA75-45C3B6CBDC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667" y="3768380"/>
            <a:ext cx="4389120"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5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B4495F37-321C-E484-CF46-2AAE2E4DB268}"/>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dirty="0" err="1">
                <a:solidFill>
                  <a:srgbClr val="FFFFFF"/>
                </a:solidFill>
              </a:rPr>
              <a:t>Introduccion</a:t>
            </a:r>
            <a:r>
              <a:rPr lang="en-US" sz="6000" dirty="0">
                <a:solidFill>
                  <a:srgbClr val="FFFFFF"/>
                </a:solidFill>
              </a:rPr>
              <a:t> a JavaScript</a:t>
            </a:r>
            <a:endParaRPr lang="en-US" sz="6000" kern="1200" dirty="0">
              <a:solidFill>
                <a:srgbClr val="FFFFFF"/>
              </a:solidFill>
              <a:latin typeface="+mj-lt"/>
              <a:ea typeface="+mj-ea"/>
              <a:cs typeface="+mj-cs"/>
            </a:endParaRPr>
          </a:p>
        </p:txBody>
      </p:sp>
      <p:sp>
        <p:nvSpPr>
          <p:cNvPr id="3081" name="Freeform: Shape 308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3083" name="Freeform: Shape 308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5" name="Freeform: Shape 308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7" name="Freeform: Shape 308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089" name="Freeform: Shape 308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Freeform: Shape 309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pic>
        <p:nvPicPr>
          <p:cNvPr id="4098" name="Picture 2" descr="Puede ser un gráfico de texto">
            <a:extLst>
              <a:ext uri="{FF2B5EF4-FFF2-40B4-BE49-F238E27FC236}">
                <a16:creationId xmlns:a16="http://schemas.microsoft.com/office/drawing/2014/main" id="{599A5BBB-3E71-B21E-1A2A-DA084B19D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945" y="1258105"/>
            <a:ext cx="3674962" cy="367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13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¿Qué es JavaScript?</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2062103"/>
          </a:xfrm>
          <a:prstGeom prst="rect">
            <a:avLst/>
          </a:prstGeom>
          <a:noFill/>
        </p:spPr>
        <p:txBody>
          <a:bodyPr wrap="square" rtlCol="0">
            <a:spAutoFit/>
          </a:bodyPr>
          <a:lstStyle/>
          <a:p>
            <a:r>
              <a:rPr lang="es-ES" sz="1600" dirty="0"/>
              <a:t>JavaScript es un lenguaje de programación de alto nivel y basado en texto que se utiliza principalmente para crear y controlar el contenido dinámico en los sitios web. Es el lenguaje que permite agregar interactividad a las páginas web, como formularios que validan datos, animaciones, menús desplegables, y mucho más. JavaScript se ejecuta en el navegador del usuario (</a:t>
            </a:r>
            <a:r>
              <a:rPr lang="es-ES" sz="1600" dirty="0" err="1"/>
              <a:t>frontend</a:t>
            </a:r>
            <a:r>
              <a:rPr lang="es-ES" sz="1600" dirty="0"/>
              <a:t>) y, con la introducción de tecnologías como Node.js, también puede ser utilizado en el lado del servidor (</a:t>
            </a:r>
            <a:r>
              <a:rPr lang="es-ES" sz="1600" dirty="0" err="1"/>
              <a:t>backend</a:t>
            </a:r>
            <a:r>
              <a:rPr lang="es-ES" sz="1600" dirty="0"/>
              <a:t>). Es uno de los lenguajes más populares y versátiles en el desarrollo web, siendo esencial para la creación de aplicaciones modernas y dinámicas.</a:t>
            </a:r>
          </a:p>
          <a:p>
            <a:endParaRPr lang="es-ES" sz="1600" dirty="0"/>
          </a:p>
          <a:p>
            <a:endParaRPr lang="es-MX" sz="1600" dirty="0"/>
          </a:p>
        </p:txBody>
      </p:sp>
    </p:spTree>
    <p:extLst>
      <p:ext uri="{BB962C8B-B14F-4D97-AF65-F5344CB8AC3E}">
        <p14:creationId xmlns:p14="http://schemas.microsoft.com/office/powerpoint/2010/main" val="384297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¿Qué es JavaScript?</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2062103"/>
          </a:xfrm>
          <a:prstGeom prst="rect">
            <a:avLst/>
          </a:prstGeom>
          <a:noFill/>
        </p:spPr>
        <p:txBody>
          <a:bodyPr wrap="square" rtlCol="0">
            <a:spAutoFit/>
          </a:bodyPr>
          <a:lstStyle/>
          <a:p>
            <a:r>
              <a:rPr lang="es-ES" sz="1600" dirty="0"/>
              <a:t>JavaScript es un lenguaje de programación de alto nivel y basado en texto que se utiliza principalmente para crear y controlar el contenido dinámico en los sitios web. Es el lenguaje que permite agregar interactividad a las páginas web, como formularios que validan datos, animaciones, menús desplegables, y mucho más. JavaScript se ejecuta en el navegador del usuario (</a:t>
            </a:r>
            <a:r>
              <a:rPr lang="es-ES" sz="1600" dirty="0" err="1"/>
              <a:t>frontend</a:t>
            </a:r>
            <a:r>
              <a:rPr lang="es-ES" sz="1600" dirty="0"/>
              <a:t>) y, con la introducción de tecnologías como Node.js, también puede ser utilizado en el lado del servidor (</a:t>
            </a:r>
            <a:r>
              <a:rPr lang="es-ES" sz="1600" dirty="0" err="1"/>
              <a:t>backend</a:t>
            </a:r>
            <a:r>
              <a:rPr lang="es-ES" sz="1600" dirty="0"/>
              <a:t>). Es uno de los lenguajes más populares y versátiles en el desarrollo web, siendo esencial para la creación de aplicaciones modernas y dinámicas.</a:t>
            </a:r>
          </a:p>
          <a:p>
            <a:endParaRPr lang="es-ES" sz="1600" dirty="0"/>
          </a:p>
          <a:p>
            <a:endParaRPr lang="es-MX" sz="1600" dirty="0"/>
          </a:p>
        </p:txBody>
      </p:sp>
    </p:spTree>
    <p:extLst>
      <p:ext uri="{BB962C8B-B14F-4D97-AF65-F5344CB8AC3E}">
        <p14:creationId xmlns:p14="http://schemas.microsoft.com/office/powerpoint/2010/main" val="2118745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Sintaxis</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2308324"/>
          </a:xfrm>
          <a:prstGeom prst="rect">
            <a:avLst/>
          </a:prstGeom>
          <a:noFill/>
        </p:spPr>
        <p:txBody>
          <a:bodyPr wrap="square" rtlCol="0">
            <a:spAutoFit/>
          </a:bodyPr>
          <a:lstStyle/>
          <a:p>
            <a:r>
              <a:rPr lang="es-ES" sz="1600" dirty="0"/>
              <a:t>La sintaxis de JavaScript define las reglas y la estructura que deben seguirse para escribir código válido en este lenguaje. A continuación, se describen algunos de los elementos clave de la sintaxis de JavaScript:</a:t>
            </a:r>
          </a:p>
          <a:p>
            <a:endParaRPr lang="es-ES" sz="1600" dirty="0"/>
          </a:p>
          <a:p>
            <a:r>
              <a:rPr lang="es-ES" sz="1600" dirty="0"/>
              <a:t>1. Variables</a:t>
            </a:r>
          </a:p>
          <a:p>
            <a:r>
              <a:rPr lang="es-ES" sz="1600" dirty="0"/>
              <a:t>Las variables se utilizan para almacenar datos que pueden ser utilizados y manipulados en el código. En JavaScript, se pueden declarar usando </a:t>
            </a:r>
            <a:r>
              <a:rPr lang="es-ES" sz="1600" dirty="0" err="1"/>
              <a:t>var</a:t>
            </a:r>
            <a:r>
              <a:rPr lang="es-ES" sz="1600" dirty="0"/>
              <a:t>, </a:t>
            </a:r>
            <a:r>
              <a:rPr lang="es-ES" sz="1600" dirty="0" err="1"/>
              <a:t>let</a:t>
            </a:r>
            <a:r>
              <a:rPr lang="es-ES" sz="1600" dirty="0"/>
              <a:t>, o </a:t>
            </a:r>
            <a:r>
              <a:rPr lang="es-ES" sz="1600" dirty="0" err="1"/>
              <a:t>const</a:t>
            </a:r>
            <a:r>
              <a:rPr lang="es-ES" sz="1600" dirty="0"/>
              <a:t>:</a:t>
            </a:r>
          </a:p>
          <a:p>
            <a:endParaRPr lang="es-ES" sz="1600" dirty="0"/>
          </a:p>
          <a:p>
            <a:endParaRPr lang="es-ES" sz="1600" dirty="0"/>
          </a:p>
          <a:p>
            <a:endParaRPr lang="es-MX" sz="1600" dirty="0"/>
          </a:p>
        </p:txBody>
      </p:sp>
      <p:pic>
        <p:nvPicPr>
          <p:cNvPr id="7" name="Imagen 6">
            <a:extLst>
              <a:ext uri="{FF2B5EF4-FFF2-40B4-BE49-F238E27FC236}">
                <a16:creationId xmlns:a16="http://schemas.microsoft.com/office/drawing/2014/main" id="{572278A9-3A49-3F38-69FA-A6F04BC16B7E}"/>
              </a:ext>
            </a:extLst>
          </p:cNvPr>
          <p:cNvPicPr>
            <a:picLocks noChangeAspect="1"/>
          </p:cNvPicPr>
          <p:nvPr/>
        </p:nvPicPr>
        <p:blipFill>
          <a:blip r:embed="rId2"/>
          <a:stretch>
            <a:fillRect/>
          </a:stretch>
        </p:blipFill>
        <p:spPr>
          <a:xfrm>
            <a:off x="3406070" y="4448331"/>
            <a:ext cx="6027942" cy="655377"/>
          </a:xfrm>
          <a:prstGeom prst="rect">
            <a:avLst/>
          </a:prstGeom>
        </p:spPr>
      </p:pic>
    </p:spTree>
    <p:extLst>
      <p:ext uri="{BB962C8B-B14F-4D97-AF65-F5344CB8AC3E}">
        <p14:creationId xmlns:p14="http://schemas.microsoft.com/office/powerpoint/2010/main" val="2648135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Sintaxis</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1323439"/>
          </a:xfrm>
          <a:prstGeom prst="rect">
            <a:avLst/>
          </a:prstGeom>
          <a:noFill/>
        </p:spPr>
        <p:txBody>
          <a:bodyPr wrap="square" rtlCol="0">
            <a:spAutoFit/>
          </a:bodyPr>
          <a:lstStyle/>
          <a:p>
            <a:r>
              <a:rPr lang="es-ES" sz="1600" dirty="0"/>
              <a:t>2. Tipos de Datos</a:t>
            </a:r>
          </a:p>
          <a:p>
            <a:r>
              <a:rPr lang="es-ES" sz="1600" dirty="0"/>
              <a:t>JavaScript maneja varios tipos de datos, como números, cadenas de texto, booleanos, y más:</a:t>
            </a:r>
          </a:p>
          <a:p>
            <a:endParaRPr lang="es-ES" sz="1600" dirty="0"/>
          </a:p>
          <a:p>
            <a:endParaRPr lang="es-ES" sz="1600" dirty="0"/>
          </a:p>
          <a:p>
            <a:endParaRPr lang="es-MX" sz="1600" dirty="0"/>
          </a:p>
        </p:txBody>
      </p:sp>
      <p:pic>
        <p:nvPicPr>
          <p:cNvPr id="5" name="Imagen 4">
            <a:extLst>
              <a:ext uri="{FF2B5EF4-FFF2-40B4-BE49-F238E27FC236}">
                <a16:creationId xmlns:a16="http://schemas.microsoft.com/office/drawing/2014/main" id="{EC474FF8-6E4D-4D5C-CB0A-85FE39F20ACF}"/>
              </a:ext>
            </a:extLst>
          </p:cNvPr>
          <p:cNvPicPr>
            <a:picLocks noChangeAspect="1"/>
          </p:cNvPicPr>
          <p:nvPr/>
        </p:nvPicPr>
        <p:blipFill>
          <a:blip r:embed="rId2"/>
          <a:stretch>
            <a:fillRect/>
          </a:stretch>
        </p:blipFill>
        <p:spPr>
          <a:xfrm>
            <a:off x="3561277" y="3331640"/>
            <a:ext cx="4892464" cy="937341"/>
          </a:xfrm>
          <a:prstGeom prst="rect">
            <a:avLst/>
          </a:prstGeom>
        </p:spPr>
      </p:pic>
    </p:spTree>
    <p:extLst>
      <p:ext uri="{BB962C8B-B14F-4D97-AF65-F5344CB8AC3E}">
        <p14:creationId xmlns:p14="http://schemas.microsoft.com/office/powerpoint/2010/main" val="2571040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Sintaxis</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584775"/>
          </a:xfrm>
          <a:prstGeom prst="rect">
            <a:avLst/>
          </a:prstGeom>
          <a:noFill/>
        </p:spPr>
        <p:txBody>
          <a:bodyPr wrap="square" rtlCol="0">
            <a:spAutoFit/>
          </a:bodyPr>
          <a:lstStyle/>
          <a:p>
            <a:r>
              <a:rPr lang="es-ES" sz="1600" dirty="0"/>
              <a:t>3. Operadores</a:t>
            </a:r>
          </a:p>
          <a:p>
            <a:r>
              <a:rPr lang="es-ES" sz="1600" dirty="0"/>
              <a:t>Los operadores permiten realizar operaciones matemáticas, lógicas, y de asignación:</a:t>
            </a:r>
            <a:endParaRPr lang="es-MX" sz="1600" dirty="0"/>
          </a:p>
        </p:txBody>
      </p:sp>
      <p:pic>
        <p:nvPicPr>
          <p:cNvPr id="6" name="Imagen 5">
            <a:extLst>
              <a:ext uri="{FF2B5EF4-FFF2-40B4-BE49-F238E27FC236}">
                <a16:creationId xmlns:a16="http://schemas.microsoft.com/office/drawing/2014/main" id="{D5EFDB16-E9C1-5FE6-D387-301A048FBFB6}"/>
              </a:ext>
            </a:extLst>
          </p:cNvPr>
          <p:cNvPicPr>
            <a:picLocks noChangeAspect="1"/>
          </p:cNvPicPr>
          <p:nvPr/>
        </p:nvPicPr>
        <p:blipFill>
          <a:blip r:embed="rId2"/>
          <a:stretch>
            <a:fillRect/>
          </a:stretch>
        </p:blipFill>
        <p:spPr>
          <a:xfrm>
            <a:off x="2598383" y="3566297"/>
            <a:ext cx="6523285" cy="1036410"/>
          </a:xfrm>
          <a:prstGeom prst="rect">
            <a:avLst/>
          </a:prstGeom>
        </p:spPr>
      </p:pic>
    </p:spTree>
    <p:extLst>
      <p:ext uri="{BB962C8B-B14F-4D97-AF65-F5344CB8AC3E}">
        <p14:creationId xmlns:p14="http://schemas.microsoft.com/office/powerpoint/2010/main" val="2196435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B4495F37-321C-E484-CF46-2AAE2E4DB268}"/>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kern="1200">
                <a:solidFill>
                  <a:srgbClr val="FFFFFF"/>
                </a:solidFill>
                <a:latin typeface="+mj-lt"/>
                <a:ea typeface="+mj-ea"/>
                <a:cs typeface="+mj-cs"/>
              </a:rPr>
              <a:t>Sobre el diplomado</a:t>
            </a:r>
          </a:p>
        </p:txBody>
      </p:sp>
      <p:sp>
        <p:nvSpPr>
          <p:cNvPr id="3081" name="Freeform: Shape 308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3083" name="Freeform: Shape 308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Curso de Desarrollo Web Full Stack Gratis Certificado">
            <a:extLst>
              <a:ext uri="{FF2B5EF4-FFF2-40B4-BE49-F238E27FC236}">
                <a16:creationId xmlns:a16="http://schemas.microsoft.com/office/drawing/2014/main" id="{71E248AF-6839-B2E6-5EC1-0FA915BBC2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1243" y="1823864"/>
            <a:ext cx="4939504" cy="282732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extLst>
            <a:ext uri="{909E8E84-426E-40DD-AFC4-6F175D3DCCD1}">
              <a14:hiddenFill xmlns:a14="http://schemas.microsoft.com/office/drawing/2010/main">
                <a:solidFill>
                  <a:srgbClr val="FFFFFF"/>
                </a:solidFill>
              </a14:hiddenFill>
            </a:ext>
          </a:extLst>
        </p:spPr>
      </p:pic>
      <p:sp>
        <p:nvSpPr>
          <p:cNvPr id="3085" name="Freeform: Shape 308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7" name="Freeform: Shape 308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089" name="Freeform: Shape 308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Freeform: Shape 309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98623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Sintaxis</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584775"/>
          </a:xfrm>
          <a:prstGeom prst="rect">
            <a:avLst/>
          </a:prstGeom>
          <a:noFill/>
        </p:spPr>
        <p:txBody>
          <a:bodyPr wrap="square" rtlCol="0">
            <a:spAutoFit/>
          </a:bodyPr>
          <a:lstStyle/>
          <a:p>
            <a:r>
              <a:rPr lang="es-ES" sz="1600" dirty="0"/>
              <a:t>4. Funciones</a:t>
            </a:r>
          </a:p>
          <a:p>
            <a:r>
              <a:rPr lang="es-ES" sz="1600" dirty="0"/>
              <a:t>Las funciones son bloques de código que realizan una tarea específica y pueden ser reutilizados:</a:t>
            </a:r>
          </a:p>
        </p:txBody>
      </p:sp>
      <p:pic>
        <p:nvPicPr>
          <p:cNvPr id="5" name="Imagen 4">
            <a:extLst>
              <a:ext uri="{FF2B5EF4-FFF2-40B4-BE49-F238E27FC236}">
                <a16:creationId xmlns:a16="http://schemas.microsoft.com/office/drawing/2014/main" id="{D75D6E03-E6F4-85EE-432A-D6F221D9CF18}"/>
              </a:ext>
            </a:extLst>
          </p:cNvPr>
          <p:cNvPicPr>
            <a:picLocks noChangeAspect="1"/>
          </p:cNvPicPr>
          <p:nvPr/>
        </p:nvPicPr>
        <p:blipFill>
          <a:blip r:embed="rId2"/>
          <a:stretch>
            <a:fillRect/>
          </a:stretch>
        </p:blipFill>
        <p:spPr>
          <a:xfrm>
            <a:off x="3474625" y="3780323"/>
            <a:ext cx="5006774" cy="1303133"/>
          </a:xfrm>
          <a:prstGeom prst="rect">
            <a:avLst/>
          </a:prstGeom>
        </p:spPr>
      </p:pic>
    </p:spTree>
    <p:extLst>
      <p:ext uri="{BB962C8B-B14F-4D97-AF65-F5344CB8AC3E}">
        <p14:creationId xmlns:p14="http://schemas.microsoft.com/office/powerpoint/2010/main" val="159281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Sintaxis</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584775"/>
          </a:xfrm>
          <a:prstGeom prst="rect">
            <a:avLst/>
          </a:prstGeom>
          <a:noFill/>
        </p:spPr>
        <p:txBody>
          <a:bodyPr wrap="square" rtlCol="0">
            <a:spAutoFit/>
          </a:bodyPr>
          <a:lstStyle/>
          <a:p>
            <a:r>
              <a:rPr lang="es-ES" sz="1600" dirty="0"/>
              <a:t>5. Condicionales</a:t>
            </a:r>
          </a:p>
          <a:p>
            <a:r>
              <a:rPr lang="es-ES" sz="1600" dirty="0"/>
              <a:t>Las estructuras condicionales permiten ejecutar diferentes bloques de código según ciertas condiciones:</a:t>
            </a:r>
          </a:p>
        </p:txBody>
      </p:sp>
      <p:pic>
        <p:nvPicPr>
          <p:cNvPr id="5" name="Imagen 4">
            <a:extLst>
              <a:ext uri="{FF2B5EF4-FFF2-40B4-BE49-F238E27FC236}">
                <a16:creationId xmlns:a16="http://schemas.microsoft.com/office/drawing/2014/main" id="{8B312062-0145-E2C7-06E2-27F67BD75433}"/>
              </a:ext>
            </a:extLst>
          </p:cNvPr>
          <p:cNvPicPr>
            <a:picLocks noChangeAspect="1"/>
          </p:cNvPicPr>
          <p:nvPr/>
        </p:nvPicPr>
        <p:blipFill>
          <a:blip r:embed="rId2"/>
          <a:stretch>
            <a:fillRect/>
          </a:stretch>
        </p:blipFill>
        <p:spPr>
          <a:xfrm>
            <a:off x="3514008" y="3429000"/>
            <a:ext cx="3787468" cy="1737511"/>
          </a:xfrm>
          <a:prstGeom prst="rect">
            <a:avLst/>
          </a:prstGeom>
        </p:spPr>
      </p:pic>
    </p:spTree>
    <p:extLst>
      <p:ext uri="{BB962C8B-B14F-4D97-AF65-F5344CB8AC3E}">
        <p14:creationId xmlns:p14="http://schemas.microsoft.com/office/powerpoint/2010/main" val="1287392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Sintaxis</a:t>
            </a:r>
            <a:endParaRPr lang="es-MX" sz="5400" dirty="0">
              <a:solidFill>
                <a:srgbClr val="FFFFFF"/>
              </a:solidFill>
            </a:endParaRPr>
          </a:p>
        </p:txBody>
      </p:sp>
      <p:sp>
        <p:nvSpPr>
          <p:cNvPr id="3" name="CuadroTexto 2">
            <a:extLst>
              <a:ext uri="{FF2B5EF4-FFF2-40B4-BE49-F238E27FC236}">
                <a16:creationId xmlns:a16="http://schemas.microsoft.com/office/drawing/2014/main" id="{0E696B7E-24CD-3A7A-FED3-C6FE8BE755C3}"/>
              </a:ext>
            </a:extLst>
          </p:cNvPr>
          <p:cNvSpPr txBox="1"/>
          <p:nvPr/>
        </p:nvSpPr>
        <p:spPr>
          <a:xfrm>
            <a:off x="757084" y="2347414"/>
            <a:ext cx="10913806" cy="584775"/>
          </a:xfrm>
          <a:prstGeom prst="rect">
            <a:avLst/>
          </a:prstGeom>
          <a:noFill/>
        </p:spPr>
        <p:txBody>
          <a:bodyPr wrap="square" rtlCol="0">
            <a:spAutoFit/>
          </a:bodyPr>
          <a:lstStyle/>
          <a:p>
            <a:r>
              <a:rPr lang="es-ES" sz="1600" dirty="0"/>
              <a:t>6. Bucles</a:t>
            </a:r>
          </a:p>
          <a:p>
            <a:r>
              <a:rPr lang="es-ES" sz="1600" dirty="0"/>
              <a:t>Los bucles se utilizan para repetir un bloque de código varias veces:</a:t>
            </a:r>
          </a:p>
        </p:txBody>
      </p:sp>
      <p:pic>
        <p:nvPicPr>
          <p:cNvPr id="6" name="Imagen 5">
            <a:extLst>
              <a:ext uri="{FF2B5EF4-FFF2-40B4-BE49-F238E27FC236}">
                <a16:creationId xmlns:a16="http://schemas.microsoft.com/office/drawing/2014/main" id="{90EAC43E-0A6A-242A-F4E9-FBB57778B16A}"/>
              </a:ext>
            </a:extLst>
          </p:cNvPr>
          <p:cNvPicPr>
            <a:picLocks noChangeAspect="1"/>
          </p:cNvPicPr>
          <p:nvPr/>
        </p:nvPicPr>
        <p:blipFill>
          <a:blip r:embed="rId2"/>
          <a:stretch>
            <a:fillRect/>
          </a:stretch>
        </p:blipFill>
        <p:spPr>
          <a:xfrm>
            <a:off x="7031078" y="2441117"/>
            <a:ext cx="4519052" cy="853514"/>
          </a:xfrm>
          <a:prstGeom prst="rect">
            <a:avLst/>
          </a:prstGeom>
        </p:spPr>
      </p:pic>
      <p:sp>
        <p:nvSpPr>
          <p:cNvPr id="7" name="CuadroTexto 6">
            <a:extLst>
              <a:ext uri="{FF2B5EF4-FFF2-40B4-BE49-F238E27FC236}">
                <a16:creationId xmlns:a16="http://schemas.microsoft.com/office/drawing/2014/main" id="{43591000-029D-D409-E555-6DAB58D9C0AD}"/>
              </a:ext>
            </a:extLst>
          </p:cNvPr>
          <p:cNvSpPr txBox="1"/>
          <p:nvPr/>
        </p:nvSpPr>
        <p:spPr>
          <a:xfrm>
            <a:off x="757084" y="3746272"/>
            <a:ext cx="10913806" cy="584775"/>
          </a:xfrm>
          <a:prstGeom prst="rect">
            <a:avLst/>
          </a:prstGeom>
          <a:noFill/>
        </p:spPr>
        <p:txBody>
          <a:bodyPr wrap="square" rtlCol="0">
            <a:spAutoFit/>
          </a:bodyPr>
          <a:lstStyle/>
          <a:p>
            <a:r>
              <a:rPr lang="es-ES" sz="1600" dirty="0"/>
              <a:t>7. Objetos</a:t>
            </a:r>
          </a:p>
          <a:p>
            <a:r>
              <a:rPr lang="es-ES" sz="1600" dirty="0"/>
              <a:t>En JavaScript, los objetos son estructuras que permiten almacenar datos en pares clave-valor:</a:t>
            </a:r>
          </a:p>
        </p:txBody>
      </p:sp>
      <p:pic>
        <p:nvPicPr>
          <p:cNvPr id="11" name="Imagen 10">
            <a:extLst>
              <a:ext uri="{FF2B5EF4-FFF2-40B4-BE49-F238E27FC236}">
                <a16:creationId xmlns:a16="http://schemas.microsoft.com/office/drawing/2014/main" id="{B4C547E4-F7AF-67CC-7809-E69644182AB1}"/>
              </a:ext>
            </a:extLst>
          </p:cNvPr>
          <p:cNvPicPr>
            <a:picLocks noChangeAspect="1"/>
          </p:cNvPicPr>
          <p:nvPr/>
        </p:nvPicPr>
        <p:blipFill>
          <a:blip r:embed="rId3"/>
          <a:stretch>
            <a:fillRect/>
          </a:stretch>
        </p:blipFill>
        <p:spPr>
          <a:xfrm>
            <a:off x="3904420" y="4504769"/>
            <a:ext cx="4953429" cy="2179509"/>
          </a:xfrm>
          <a:prstGeom prst="rect">
            <a:avLst/>
          </a:prstGeom>
        </p:spPr>
      </p:pic>
    </p:spTree>
    <p:extLst>
      <p:ext uri="{BB962C8B-B14F-4D97-AF65-F5344CB8AC3E}">
        <p14:creationId xmlns:p14="http://schemas.microsoft.com/office/powerpoint/2010/main" val="229990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Perfil de Ingreso </a:t>
            </a:r>
            <a:endParaRPr lang="es-MX" sz="5400" dirty="0">
              <a:solidFill>
                <a:srgbClr val="FFFFFF"/>
              </a:solidFill>
            </a:endParaRPr>
          </a:p>
        </p:txBody>
      </p:sp>
      <p:sp>
        <p:nvSpPr>
          <p:cNvPr id="3" name="Marcador de contenido 2">
            <a:extLst>
              <a:ext uri="{FF2B5EF4-FFF2-40B4-BE49-F238E27FC236}">
                <a16:creationId xmlns:a16="http://schemas.microsoft.com/office/drawing/2014/main" id="{7F1E834D-BFE1-48A4-737C-97147BC2B63F}"/>
              </a:ext>
            </a:extLst>
          </p:cNvPr>
          <p:cNvSpPr>
            <a:spLocks noGrp="1"/>
          </p:cNvSpPr>
          <p:nvPr>
            <p:ph idx="1"/>
          </p:nvPr>
        </p:nvSpPr>
        <p:spPr>
          <a:xfrm>
            <a:off x="838200" y="2586789"/>
            <a:ext cx="10515600" cy="3590174"/>
          </a:xfrm>
        </p:spPr>
        <p:txBody>
          <a:bodyPr>
            <a:normAutofit/>
          </a:bodyPr>
          <a:lstStyle/>
          <a:p>
            <a:r>
              <a:rPr lang="es-ES" sz="1600" dirty="0"/>
              <a:t>El Diplomado en </a:t>
            </a:r>
            <a:r>
              <a:rPr lang="es-ES" sz="1600" dirty="0" err="1"/>
              <a:t>Fullstack</a:t>
            </a:r>
            <a:r>
              <a:rPr lang="es-ES" sz="1600" dirty="0"/>
              <a:t> </a:t>
            </a:r>
            <a:r>
              <a:rPr lang="es-ES" sz="1600" dirty="0" err="1"/>
              <a:t>Developer</a:t>
            </a:r>
            <a:r>
              <a:rPr lang="es-ES" sz="1600" dirty="0"/>
              <a:t> está diseñado para aquellos interesados en adquirir habilidades integrales en el desarrollo de aplicaciones web, abarcando tanto el </a:t>
            </a:r>
            <a:r>
              <a:rPr lang="es-ES" sz="1600" dirty="0" err="1"/>
              <a:t>frontend</a:t>
            </a:r>
            <a:r>
              <a:rPr lang="es-ES" sz="1600" dirty="0"/>
              <a:t> como el </a:t>
            </a:r>
            <a:r>
              <a:rPr lang="es-ES" sz="1600" dirty="0" err="1"/>
              <a:t>backend</a:t>
            </a:r>
            <a:r>
              <a:rPr lang="es-ES" sz="1600" dirty="0"/>
              <a:t>. Este programa está orientado a personas con un interés marcado en la tecnología, la programación y el desarrollo de software, que desean obtener una formación completa para enfrentar los desafíos del desarrollo web moderno. A continuación, se describen las características ideales del perfil de ingreso:</a:t>
            </a:r>
          </a:p>
          <a:p>
            <a:r>
              <a:rPr lang="es-ES" sz="1600" b="1" dirty="0"/>
              <a:t>1. Conocimientos Previos</a:t>
            </a:r>
          </a:p>
          <a:p>
            <a:pPr>
              <a:buFont typeface="Arial" panose="020B0604020202020204" pitchFamily="34" charset="0"/>
              <a:buChar char="•"/>
            </a:pPr>
            <a:r>
              <a:rPr lang="es-ES" sz="1600" b="1" dirty="0"/>
              <a:t>Fundamentos de Programación</a:t>
            </a:r>
            <a:r>
              <a:rPr lang="es-ES" sz="1600" dirty="0"/>
              <a:t>: Se espera que los aspirantes tengan conocimientos básicos en algún lenguaje de programación, como JavaScript, Python, Java, o similares.</a:t>
            </a:r>
          </a:p>
          <a:p>
            <a:pPr>
              <a:buFont typeface="Arial" panose="020B0604020202020204" pitchFamily="34" charset="0"/>
              <a:buChar char="•"/>
            </a:pPr>
            <a:r>
              <a:rPr lang="es-ES" sz="1600" b="1" dirty="0"/>
              <a:t>Desarrollo Web Básico</a:t>
            </a:r>
            <a:r>
              <a:rPr lang="es-ES" sz="1600" dirty="0"/>
              <a:t>: Familiaridad con tecnologías web básicas, incluyendo HTML, CSS y JavaScript. Conocimientos sobre estructuras de datos y algoritmos son valorados.</a:t>
            </a:r>
          </a:p>
          <a:p>
            <a:pPr>
              <a:buFont typeface="Arial" panose="020B0604020202020204" pitchFamily="34" charset="0"/>
              <a:buChar char="•"/>
            </a:pPr>
            <a:r>
              <a:rPr lang="es-ES" sz="1600" b="1" dirty="0"/>
              <a:t>Bases de Datos</a:t>
            </a:r>
            <a:r>
              <a:rPr lang="es-ES" sz="1600" dirty="0"/>
              <a:t>: Comprensión elemental sobre bases de datos relacionales y/o no relacionales, con conocimiento básico en SQL o tecnologías similares.</a:t>
            </a:r>
          </a:p>
          <a:p>
            <a:endParaRPr lang="es-MX" sz="2200" dirty="0"/>
          </a:p>
        </p:txBody>
      </p:sp>
    </p:spTree>
    <p:extLst>
      <p:ext uri="{BB962C8B-B14F-4D97-AF65-F5344CB8AC3E}">
        <p14:creationId xmlns:p14="http://schemas.microsoft.com/office/powerpoint/2010/main" val="1527613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Perfil de Ingreso </a:t>
            </a:r>
            <a:endParaRPr lang="es-MX" sz="5400" dirty="0">
              <a:solidFill>
                <a:srgbClr val="FFFFFF"/>
              </a:solidFill>
            </a:endParaRPr>
          </a:p>
        </p:txBody>
      </p:sp>
      <p:sp>
        <p:nvSpPr>
          <p:cNvPr id="3" name="Marcador de contenido 2">
            <a:extLst>
              <a:ext uri="{FF2B5EF4-FFF2-40B4-BE49-F238E27FC236}">
                <a16:creationId xmlns:a16="http://schemas.microsoft.com/office/drawing/2014/main" id="{7F1E834D-BFE1-48A4-737C-97147BC2B63F}"/>
              </a:ext>
            </a:extLst>
          </p:cNvPr>
          <p:cNvSpPr>
            <a:spLocks noGrp="1"/>
          </p:cNvSpPr>
          <p:nvPr>
            <p:ph idx="1"/>
          </p:nvPr>
        </p:nvSpPr>
        <p:spPr>
          <a:xfrm>
            <a:off x="838200" y="2586789"/>
            <a:ext cx="10515600" cy="3590174"/>
          </a:xfrm>
        </p:spPr>
        <p:txBody>
          <a:bodyPr>
            <a:normAutofit/>
          </a:bodyPr>
          <a:lstStyle/>
          <a:p>
            <a:r>
              <a:rPr lang="es-ES" sz="1600" b="1" dirty="0"/>
              <a:t>2. Competencias Técnicas</a:t>
            </a:r>
          </a:p>
          <a:p>
            <a:pPr>
              <a:buFont typeface="Arial" panose="020B0604020202020204" pitchFamily="34" charset="0"/>
              <a:buChar char="•"/>
            </a:pPr>
            <a:r>
              <a:rPr lang="es-ES" sz="1600" b="1" dirty="0"/>
              <a:t>Lógica y Pensamiento Crítico</a:t>
            </a:r>
            <a:r>
              <a:rPr lang="es-ES" sz="1600" dirty="0"/>
              <a:t>: Capacidad para resolver problemas de manera lógica y estructurada, aplicando técnicas de programación.</a:t>
            </a:r>
          </a:p>
          <a:p>
            <a:pPr>
              <a:buFont typeface="Arial" panose="020B0604020202020204" pitchFamily="34" charset="0"/>
              <a:buChar char="•"/>
            </a:pPr>
            <a:r>
              <a:rPr lang="es-ES" sz="1600" b="1" dirty="0"/>
              <a:t>Interés en Tecnologías Web</a:t>
            </a:r>
            <a:r>
              <a:rPr lang="es-ES" sz="1600" dirty="0"/>
              <a:t>: Curiosidad por aprender y trabajar con las tecnologías y herramientas más utilizadas en el desarrollo web moderno, como </a:t>
            </a:r>
            <a:r>
              <a:rPr lang="es-ES" sz="1600" dirty="0" err="1"/>
              <a:t>frameworks</a:t>
            </a:r>
            <a:r>
              <a:rPr lang="es-ES" sz="1600" dirty="0"/>
              <a:t> de JavaScript, servidores, y </a:t>
            </a:r>
            <a:r>
              <a:rPr lang="es-ES" sz="1600" dirty="0" err="1"/>
              <a:t>APIs</a:t>
            </a:r>
            <a:r>
              <a:rPr lang="es-ES" sz="1600" dirty="0"/>
              <a:t>.</a:t>
            </a:r>
          </a:p>
          <a:p>
            <a:r>
              <a:rPr lang="es-ES" sz="1600" b="1" dirty="0"/>
              <a:t>3. Habilidades Personales</a:t>
            </a:r>
          </a:p>
          <a:p>
            <a:pPr>
              <a:buFont typeface="Arial" panose="020B0604020202020204" pitchFamily="34" charset="0"/>
              <a:buChar char="•"/>
            </a:pPr>
            <a:r>
              <a:rPr lang="es-ES" sz="1600" b="1" dirty="0"/>
              <a:t>Proactividad y Autodisciplina</a:t>
            </a:r>
            <a:r>
              <a:rPr lang="es-ES" sz="1600" dirty="0"/>
              <a:t>: Motivación para aprender de forma autónoma, enfrentando desafíos técnicos con creatividad y persistencia.</a:t>
            </a:r>
          </a:p>
          <a:p>
            <a:pPr>
              <a:buFont typeface="Arial" panose="020B0604020202020204" pitchFamily="34" charset="0"/>
              <a:buChar char="•"/>
            </a:pPr>
            <a:r>
              <a:rPr lang="es-ES" sz="1600" b="1" dirty="0"/>
              <a:t>Trabajo en Equipo</a:t>
            </a:r>
            <a:r>
              <a:rPr lang="es-ES" sz="1600" dirty="0"/>
              <a:t>: Capacidad para colaborar efectivamente en entornos de trabajo en equipo, comunicando ideas de manera clara y contribuyendo al desarrollo colectivo de proyectos.</a:t>
            </a:r>
          </a:p>
          <a:p>
            <a:pPr>
              <a:buFont typeface="Arial" panose="020B0604020202020204" pitchFamily="34" charset="0"/>
              <a:buChar char="•"/>
            </a:pPr>
            <a:r>
              <a:rPr lang="es-ES" sz="1600" b="1" dirty="0"/>
              <a:t>Adaptabilidad</a:t>
            </a:r>
            <a:r>
              <a:rPr lang="es-ES" sz="1600" dirty="0"/>
              <a:t>: Disposición para adaptarse a nuevas tecnologías y metodologías de trabajo, en un entorno de constante evolución tecnológica.</a:t>
            </a:r>
          </a:p>
          <a:p>
            <a:endParaRPr lang="es-MX" sz="2200" dirty="0"/>
          </a:p>
        </p:txBody>
      </p:sp>
    </p:spTree>
    <p:extLst>
      <p:ext uri="{BB962C8B-B14F-4D97-AF65-F5344CB8AC3E}">
        <p14:creationId xmlns:p14="http://schemas.microsoft.com/office/powerpoint/2010/main" val="21272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Perfil de Ingreso </a:t>
            </a:r>
            <a:endParaRPr lang="es-MX" sz="5400" dirty="0">
              <a:solidFill>
                <a:srgbClr val="FFFFFF"/>
              </a:solidFill>
            </a:endParaRPr>
          </a:p>
        </p:txBody>
      </p:sp>
      <p:sp>
        <p:nvSpPr>
          <p:cNvPr id="3" name="Marcador de contenido 2">
            <a:extLst>
              <a:ext uri="{FF2B5EF4-FFF2-40B4-BE49-F238E27FC236}">
                <a16:creationId xmlns:a16="http://schemas.microsoft.com/office/drawing/2014/main" id="{7F1E834D-BFE1-48A4-737C-97147BC2B63F}"/>
              </a:ext>
            </a:extLst>
          </p:cNvPr>
          <p:cNvSpPr>
            <a:spLocks noGrp="1"/>
          </p:cNvSpPr>
          <p:nvPr>
            <p:ph idx="1"/>
          </p:nvPr>
        </p:nvSpPr>
        <p:spPr>
          <a:xfrm>
            <a:off x="838200" y="2586789"/>
            <a:ext cx="10515600" cy="3590174"/>
          </a:xfrm>
        </p:spPr>
        <p:txBody>
          <a:bodyPr>
            <a:normAutofit/>
          </a:bodyPr>
          <a:lstStyle/>
          <a:p>
            <a:r>
              <a:rPr lang="es-ES" sz="1600" b="1" dirty="0"/>
              <a:t>4. Requisitos Académicos</a:t>
            </a:r>
          </a:p>
          <a:p>
            <a:pPr>
              <a:buFont typeface="Arial" panose="020B0604020202020204" pitchFamily="34" charset="0"/>
              <a:buChar char="•"/>
            </a:pPr>
            <a:r>
              <a:rPr lang="es-ES" sz="1600" b="1" dirty="0"/>
              <a:t>Formación Académica</a:t>
            </a:r>
            <a:r>
              <a:rPr lang="es-ES" sz="1600" dirty="0"/>
              <a:t>: Aunque no es obligatorio, se recomienda que los postulantes cuenten con un nivel académico mínimo de bachillerato concluido o formación técnica equivalente, preferiblemente en áreas relacionadas con la informática, sistemas computacionales, o similares.</a:t>
            </a:r>
          </a:p>
          <a:p>
            <a:r>
              <a:rPr lang="es-ES" sz="1600" dirty="0"/>
              <a:t>Este diplomado es ideal para quienes desean fortalecer sus competencias en desarrollo web y buscan integrarse o avanzar en la industria tecnológica, abordando tanto el diseño y la experiencia de usuario como la lógica de servidor y la gestión de bases de datos.</a:t>
            </a:r>
          </a:p>
          <a:p>
            <a:endParaRPr lang="es-MX" sz="2200" dirty="0"/>
          </a:p>
        </p:txBody>
      </p:sp>
    </p:spTree>
    <p:extLst>
      <p:ext uri="{BB962C8B-B14F-4D97-AF65-F5344CB8AC3E}">
        <p14:creationId xmlns:p14="http://schemas.microsoft.com/office/powerpoint/2010/main" val="210801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Perfil de Egreso</a:t>
            </a:r>
            <a:endParaRPr lang="es-MX" sz="5400" dirty="0">
              <a:solidFill>
                <a:srgbClr val="FFFFFF"/>
              </a:solidFill>
            </a:endParaRPr>
          </a:p>
        </p:txBody>
      </p:sp>
      <p:sp>
        <p:nvSpPr>
          <p:cNvPr id="3" name="Marcador de contenido 2">
            <a:extLst>
              <a:ext uri="{FF2B5EF4-FFF2-40B4-BE49-F238E27FC236}">
                <a16:creationId xmlns:a16="http://schemas.microsoft.com/office/drawing/2014/main" id="{7F1E834D-BFE1-48A4-737C-97147BC2B63F}"/>
              </a:ext>
            </a:extLst>
          </p:cNvPr>
          <p:cNvSpPr>
            <a:spLocks noGrp="1"/>
          </p:cNvSpPr>
          <p:nvPr>
            <p:ph idx="1"/>
          </p:nvPr>
        </p:nvSpPr>
        <p:spPr>
          <a:xfrm>
            <a:off x="838200" y="2586789"/>
            <a:ext cx="10515600" cy="3590174"/>
          </a:xfrm>
        </p:spPr>
        <p:txBody>
          <a:bodyPr>
            <a:normAutofit/>
          </a:bodyPr>
          <a:lstStyle/>
          <a:p>
            <a:r>
              <a:rPr lang="es-ES" sz="1600" dirty="0"/>
              <a:t>Al finalizar el Diplomado en </a:t>
            </a:r>
            <a:r>
              <a:rPr lang="es-ES" sz="1600" dirty="0" err="1"/>
              <a:t>Fullstack</a:t>
            </a:r>
            <a:r>
              <a:rPr lang="es-ES" sz="1600" dirty="0"/>
              <a:t> </a:t>
            </a:r>
            <a:r>
              <a:rPr lang="es-ES" sz="1600" dirty="0" err="1"/>
              <a:t>Developer</a:t>
            </a:r>
            <a:r>
              <a:rPr lang="es-ES" sz="1600" dirty="0"/>
              <a:t>, los egresados estarán capacitados para desempeñarse de manera integral en el desarrollo de aplicaciones web, tanto en el </a:t>
            </a:r>
            <a:r>
              <a:rPr lang="es-ES" sz="1600" dirty="0" err="1"/>
              <a:t>frontend</a:t>
            </a:r>
            <a:r>
              <a:rPr lang="es-ES" sz="1600" dirty="0"/>
              <a:t> como en el </a:t>
            </a:r>
            <a:r>
              <a:rPr lang="es-ES" sz="1600" dirty="0" err="1"/>
              <a:t>backend</a:t>
            </a:r>
            <a:r>
              <a:rPr lang="es-ES" sz="1600" dirty="0"/>
              <a:t>. A continuación, se detallan las competencias y habilidades que habrán adquirido:</a:t>
            </a:r>
          </a:p>
          <a:p>
            <a:r>
              <a:rPr lang="es-ES" sz="1600" b="1" dirty="0"/>
              <a:t>1. Habilidades Técnicas</a:t>
            </a:r>
          </a:p>
          <a:p>
            <a:pPr>
              <a:buFont typeface="Arial" panose="020B0604020202020204" pitchFamily="34" charset="0"/>
              <a:buChar char="•"/>
            </a:pPr>
            <a:r>
              <a:rPr lang="es-ES" sz="1600" b="1" dirty="0"/>
              <a:t>Desarrollo </a:t>
            </a:r>
            <a:r>
              <a:rPr lang="es-ES" sz="1600" b="1" dirty="0" err="1"/>
              <a:t>Frontend</a:t>
            </a:r>
            <a:r>
              <a:rPr lang="es-ES" sz="1600" dirty="0"/>
              <a:t>: Capacidad para crear interfaces de usuario interactivas y responsivas utilizando HTML, CSS, y JavaScript, además de manejar </a:t>
            </a:r>
            <a:r>
              <a:rPr lang="es-ES" sz="1600" dirty="0" err="1"/>
              <a:t>frameworks</a:t>
            </a:r>
            <a:r>
              <a:rPr lang="es-ES" sz="1600" dirty="0"/>
              <a:t> modernos como </a:t>
            </a:r>
            <a:r>
              <a:rPr lang="es-ES" sz="1600" dirty="0" err="1"/>
              <a:t>React</a:t>
            </a:r>
            <a:r>
              <a:rPr lang="es-ES" sz="1600" dirty="0"/>
              <a:t> o Angular.</a:t>
            </a:r>
          </a:p>
          <a:p>
            <a:pPr>
              <a:buFont typeface="Arial" panose="020B0604020202020204" pitchFamily="34" charset="0"/>
              <a:buChar char="•"/>
            </a:pPr>
            <a:r>
              <a:rPr lang="es-ES" sz="1600" b="1" dirty="0"/>
              <a:t>Desarrollo </a:t>
            </a:r>
            <a:r>
              <a:rPr lang="es-ES" sz="1600" b="1" dirty="0" err="1"/>
              <a:t>Backend</a:t>
            </a:r>
            <a:r>
              <a:rPr lang="es-ES" sz="1600" dirty="0"/>
              <a:t>: Competencia en la implementación de la lógica de servidor, manejo de bases de datos, y creación de </a:t>
            </a:r>
            <a:r>
              <a:rPr lang="es-ES" sz="1600" dirty="0" err="1"/>
              <a:t>APIs</a:t>
            </a:r>
            <a:r>
              <a:rPr lang="es-ES" sz="1600" dirty="0"/>
              <a:t> utilizando tecnologías como Node.js, Python, Java, o similares.</a:t>
            </a:r>
          </a:p>
          <a:p>
            <a:pPr>
              <a:buFont typeface="Arial" panose="020B0604020202020204" pitchFamily="34" charset="0"/>
              <a:buChar char="•"/>
            </a:pPr>
            <a:r>
              <a:rPr lang="es-ES" sz="1600" b="1" dirty="0"/>
              <a:t>Integración de Tecnologías</a:t>
            </a:r>
            <a:r>
              <a:rPr lang="es-ES" sz="1600" dirty="0"/>
              <a:t>: Habilidad para conectar y manejar de manera eficiente la interacción entre el </a:t>
            </a:r>
            <a:r>
              <a:rPr lang="es-ES" sz="1600" dirty="0" err="1"/>
              <a:t>frontend</a:t>
            </a:r>
            <a:r>
              <a:rPr lang="es-ES" sz="1600" dirty="0"/>
              <a:t> y el </a:t>
            </a:r>
            <a:r>
              <a:rPr lang="es-ES" sz="1600" dirty="0" err="1"/>
              <a:t>backend</a:t>
            </a:r>
            <a:r>
              <a:rPr lang="es-ES" sz="1600" dirty="0"/>
              <a:t>, garantizando el funcionamiento fluido de las aplicaciones web.</a:t>
            </a:r>
          </a:p>
          <a:p>
            <a:endParaRPr lang="es-MX" sz="2200" dirty="0"/>
          </a:p>
        </p:txBody>
      </p:sp>
    </p:spTree>
    <p:extLst>
      <p:ext uri="{BB962C8B-B14F-4D97-AF65-F5344CB8AC3E}">
        <p14:creationId xmlns:p14="http://schemas.microsoft.com/office/powerpoint/2010/main" val="3412188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Perfil de Egreso</a:t>
            </a:r>
            <a:endParaRPr lang="es-MX" sz="5400" dirty="0">
              <a:solidFill>
                <a:srgbClr val="FFFFFF"/>
              </a:solidFill>
            </a:endParaRPr>
          </a:p>
        </p:txBody>
      </p:sp>
      <p:sp>
        <p:nvSpPr>
          <p:cNvPr id="3" name="Marcador de contenido 2">
            <a:extLst>
              <a:ext uri="{FF2B5EF4-FFF2-40B4-BE49-F238E27FC236}">
                <a16:creationId xmlns:a16="http://schemas.microsoft.com/office/drawing/2014/main" id="{7F1E834D-BFE1-48A4-737C-97147BC2B63F}"/>
              </a:ext>
            </a:extLst>
          </p:cNvPr>
          <p:cNvSpPr>
            <a:spLocks noGrp="1"/>
          </p:cNvSpPr>
          <p:nvPr>
            <p:ph idx="1"/>
          </p:nvPr>
        </p:nvSpPr>
        <p:spPr>
          <a:xfrm>
            <a:off x="838200" y="2586789"/>
            <a:ext cx="10515600" cy="3590174"/>
          </a:xfrm>
        </p:spPr>
        <p:txBody>
          <a:bodyPr>
            <a:normAutofit/>
          </a:bodyPr>
          <a:lstStyle/>
          <a:p>
            <a:r>
              <a:rPr lang="es-ES" sz="1600" b="1" dirty="0"/>
              <a:t>2. Gestión de Proyectos</a:t>
            </a:r>
          </a:p>
          <a:p>
            <a:pPr>
              <a:buFont typeface="Arial" panose="020B0604020202020204" pitchFamily="34" charset="0"/>
              <a:buChar char="•"/>
            </a:pPr>
            <a:r>
              <a:rPr lang="es-ES" sz="1600" b="1" dirty="0"/>
              <a:t>Desarrollo Ágil</a:t>
            </a:r>
            <a:r>
              <a:rPr lang="es-ES" sz="1600" dirty="0"/>
              <a:t>: Conocimiento de metodologías ágiles como Scrum y Kanban para la gestión efectiva de proyectos, asegurando entregas de alta calidad en tiempos óptimos.</a:t>
            </a:r>
          </a:p>
          <a:p>
            <a:pPr>
              <a:buFont typeface="Arial" panose="020B0604020202020204" pitchFamily="34" charset="0"/>
              <a:buChar char="•"/>
            </a:pPr>
            <a:r>
              <a:rPr lang="es-ES" sz="1600" b="1" dirty="0"/>
              <a:t>Control de Versiones</a:t>
            </a:r>
            <a:r>
              <a:rPr lang="es-ES" sz="1600" dirty="0"/>
              <a:t>: Dominio de herramientas como Git para el control y seguimiento del desarrollo de software en colaboración con equipos de trabajo.</a:t>
            </a:r>
          </a:p>
          <a:p>
            <a:r>
              <a:rPr lang="es-ES" sz="1600" b="1" dirty="0"/>
              <a:t>3. Habilidades Personales</a:t>
            </a:r>
          </a:p>
          <a:p>
            <a:pPr>
              <a:buFont typeface="Arial" panose="020B0604020202020204" pitchFamily="34" charset="0"/>
              <a:buChar char="•"/>
            </a:pPr>
            <a:r>
              <a:rPr lang="es-ES" sz="1600" b="1" dirty="0"/>
              <a:t>Resolución de Problemas</a:t>
            </a:r>
            <a:r>
              <a:rPr lang="es-ES" sz="1600" dirty="0"/>
              <a:t>: Capacidad para analizar y solucionar problemas complejos de desarrollo web, aplicando lógica y creatividad.</a:t>
            </a:r>
          </a:p>
          <a:p>
            <a:pPr>
              <a:buFont typeface="Arial" panose="020B0604020202020204" pitchFamily="34" charset="0"/>
              <a:buChar char="•"/>
            </a:pPr>
            <a:r>
              <a:rPr lang="es-ES" sz="1600" b="1" dirty="0"/>
              <a:t>Colaboración y Comunicación</a:t>
            </a:r>
            <a:r>
              <a:rPr lang="es-ES" sz="1600" dirty="0"/>
              <a:t>: Habilidad para trabajar en equipo, comunicar ideas técnicas de manera clara y efectiva, y colaborar en la creación de soluciones de software.</a:t>
            </a:r>
          </a:p>
          <a:p>
            <a:pPr>
              <a:buFont typeface="Arial" panose="020B0604020202020204" pitchFamily="34" charset="0"/>
              <a:buChar char="•"/>
            </a:pPr>
            <a:r>
              <a:rPr lang="es-ES" sz="1600" b="1" dirty="0"/>
              <a:t>Adaptación al Cambio</a:t>
            </a:r>
            <a:r>
              <a:rPr lang="es-ES" sz="1600" dirty="0"/>
              <a:t>: Preparación para adaptarse rápidamente a nuevas tecnologías y tendencias en el desarrollo web, manteniéndose actualizado en un campo en constante evolución.</a:t>
            </a:r>
          </a:p>
          <a:p>
            <a:endParaRPr lang="es-MX" sz="2200" dirty="0"/>
          </a:p>
        </p:txBody>
      </p:sp>
    </p:spTree>
    <p:extLst>
      <p:ext uri="{BB962C8B-B14F-4D97-AF65-F5344CB8AC3E}">
        <p14:creationId xmlns:p14="http://schemas.microsoft.com/office/powerpoint/2010/main" val="911916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E08EA161-5FE5-D39B-BF65-CCB7A59B222F}"/>
              </a:ext>
            </a:extLst>
          </p:cNvPr>
          <p:cNvSpPr>
            <a:spLocks noGrp="1"/>
          </p:cNvSpPr>
          <p:nvPr>
            <p:ph type="title"/>
          </p:nvPr>
        </p:nvSpPr>
        <p:spPr>
          <a:xfrm>
            <a:off x="838200" y="401221"/>
            <a:ext cx="10515600" cy="1348065"/>
          </a:xfrm>
        </p:spPr>
        <p:txBody>
          <a:bodyPr>
            <a:normAutofit/>
          </a:bodyPr>
          <a:lstStyle/>
          <a:p>
            <a:r>
              <a:rPr lang="es-ES" sz="5400" dirty="0">
                <a:solidFill>
                  <a:srgbClr val="FFFFFF"/>
                </a:solidFill>
              </a:rPr>
              <a:t>Perfil de Egreso</a:t>
            </a:r>
            <a:endParaRPr lang="es-MX" sz="5400" dirty="0">
              <a:solidFill>
                <a:srgbClr val="FFFFFF"/>
              </a:solidFill>
            </a:endParaRPr>
          </a:p>
        </p:txBody>
      </p:sp>
      <p:sp>
        <p:nvSpPr>
          <p:cNvPr id="3" name="Marcador de contenido 2">
            <a:extLst>
              <a:ext uri="{FF2B5EF4-FFF2-40B4-BE49-F238E27FC236}">
                <a16:creationId xmlns:a16="http://schemas.microsoft.com/office/drawing/2014/main" id="{7F1E834D-BFE1-48A4-737C-97147BC2B63F}"/>
              </a:ext>
            </a:extLst>
          </p:cNvPr>
          <p:cNvSpPr>
            <a:spLocks noGrp="1"/>
          </p:cNvSpPr>
          <p:nvPr>
            <p:ph idx="1"/>
          </p:nvPr>
        </p:nvSpPr>
        <p:spPr>
          <a:xfrm>
            <a:off x="838200" y="2586789"/>
            <a:ext cx="10515600" cy="3590174"/>
          </a:xfrm>
        </p:spPr>
        <p:txBody>
          <a:bodyPr>
            <a:normAutofit/>
          </a:bodyPr>
          <a:lstStyle/>
          <a:p>
            <a:r>
              <a:rPr lang="es-ES" sz="1600" b="1" dirty="0"/>
              <a:t>4. Aplicación Profesional</a:t>
            </a:r>
          </a:p>
          <a:p>
            <a:pPr>
              <a:buFont typeface="Arial" panose="020B0604020202020204" pitchFamily="34" charset="0"/>
              <a:buChar char="•"/>
            </a:pPr>
            <a:r>
              <a:rPr lang="es-ES" sz="1600" b="1" dirty="0"/>
              <a:t>Capacidad para Desarrollar Proyectos Web</a:t>
            </a:r>
            <a:r>
              <a:rPr lang="es-ES" sz="1600" dirty="0"/>
              <a:t>: Los egresados podrán diseñar, desarrollar, y mantener aplicaciones web completas, desde la concepción de la idea hasta la implementación y optimización final.</a:t>
            </a:r>
          </a:p>
          <a:p>
            <a:pPr>
              <a:buFont typeface="Arial" panose="020B0604020202020204" pitchFamily="34" charset="0"/>
              <a:buChar char="•"/>
            </a:pPr>
            <a:r>
              <a:rPr lang="es-ES" sz="1600" b="1" dirty="0"/>
              <a:t>Preparación para el Mercado Laboral</a:t>
            </a:r>
            <a:r>
              <a:rPr lang="es-ES" sz="1600" dirty="0"/>
              <a:t>: Contarán con un portafolio de proyectos que demostrará sus habilidades y estará listo para enfrentar los desafíos del mundo laboral en roles como desarrollador </a:t>
            </a:r>
            <a:r>
              <a:rPr lang="es-ES" sz="1600" dirty="0" err="1"/>
              <a:t>fullstack</a:t>
            </a:r>
            <a:r>
              <a:rPr lang="es-ES" sz="1600" dirty="0"/>
              <a:t>, ingeniero de software, o desarrollador web.</a:t>
            </a:r>
          </a:p>
          <a:p>
            <a:r>
              <a:rPr lang="es-ES" sz="1600" dirty="0"/>
              <a:t>Los egresados del diplomado estarán preparados para integrarse con éxito en la industria tecnológica, aportando soluciones innovadoras y efectivas en el desarrollo de aplicaciones web modernas.</a:t>
            </a:r>
          </a:p>
          <a:p>
            <a:endParaRPr lang="es-MX" sz="2200" dirty="0"/>
          </a:p>
        </p:txBody>
      </p:sp>
    </p:spTree>
    <p:extLst>
      <p:ext uri="{BB962C8B-B14F-4D97-AF65-F5344CB8AC3E}">
        <p14:creationId xmlns:p14="http://schemas.microsoft.com/office/powerpoint/2010/main" val="32549084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TotalTime>
  <Words>2612</Words>
  <Application>Microsoft Office PowerPoint</Application>
  <PresentationFormat>Panorámica</PresentationFormat>
  <Paragraphs>150</Paragraphs>
  <Slides>32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32</vt:i4>
      </vt:variant>
    </vt:vector>
  </HeadingPairs>
  <TitlesOfParts>
    <vt:vector size="37" baseType="lpstr">
      <vt:lpstr>Aptos</vt:lpstr>
      <vt:lpstr>Aptos Display</vt:lpstr>
      <vt:lpstr>Arial</vt:lpstr>
      <vt:lpstr>Calibri</vt:lpstr>
      <vt:lpstr>Tema de Office</vt:lpstr>
      <vt:lpstr>Diplomado  Full Stack Developer</vt:lpstr>
      <vt:lpstr>¡Bienvenidos!</vt:lpstr>
      <vt:lpstr>Sobre el diplomado</vt:lpstr>
      <vt:lpstr>Perfil de Ingreso </vt:lpstr>
      <vt:lpstr>Perfil de Ingreso </vt:lpstr>
      <vt:lpstr>Perfil de Ingreso </vt:lpstr>
      <vt:lpstr>Perfil de Egreso</vt:lpstr>
      <vt:lpstr>Perfil de Egreso</vt:lpstr>
      <vt:lpstr>Perfil de Egreso</vt:lpstr>
      <vt:lpstr>Duración</vt:lpstr>
      <vt:lpstr>Clases</vt:lpstr>
      <vt:lpstr>Herramientas para la clase</vt:lpstr>
      <vt:lpstr>Evaluación por proyectos  mensuales</vt:lpstr>
      <vt:lpstr>Conoce a tu instructor </vt:lpstr>
      <vt:lpstr>Instructor Nazir Rosas</vt:lpstr>
      <vt:lpstr>Instructor Nazir Rosas</vt:lpstr>
      <vt:lpstr>Fundamentos de Front End</vt:lpstr>
      <vt:lpstr>Ruta desarrollador Full Stack</vt:lpstr>
      <vt:lpstr>Conceptos basicos</vt:lpstr>
      <vt:lpstr>Conceptos basicos</vt:lpstr>
      <vt:lpstr>Lenguajes de programación</vt:lpstr>
      <vt:lpstr>Herramientas de un desarollador</vt:lpstr>
      <vt:lpstr>Herramientas de un desarollador</vt:lpstr>
      <vt:lpstr>Introduccion a JavaScript</vt:lpstr>
      <vt:lpstr>¿Qué es JavaScript?</vt:lpstr>
      <vt:lpstr>¿Qué es JavaScript?</vt:lpstr>
      <vt:lpstr>Sintaxis</vt:lpstr>
      <vt:lpstr>Sintaxis</vt:lpstr>
      <vt:lpstr>Sintaxis</vt:lpstr>
      <vt:lpstr>Sintaxis</vt:lpstr>
      <vt:lpstr>Sintaxis</vt:lpstr>
      <vt:lpstr>Sintaxis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nazir rosas</dc:creator>
  <cp:lastModifiedBy>nazir rosas</cp:lastModifiedBy>
  <cp:revision>5</cp:revision>
  <dcterms:created xsi:type="dcterms:W3CDTF">2024-09-02T18:20:06Z</dcterms:created>
  <dcterms:modified xsi:type="dcterms:W3CDTF">2024-10-10T23:00:50Z</dcterms:modified>
</cp:coreProperties>
</file>